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2"/>
  </p:notesMasterIdLst>
  <p:sldIdLst>
    <p:sldId id="378" r:id="rId5"/>
    <p:sldId id="379" r:id="rId6"/>
    <p:sldId id="386" r:id="rId7"/>
    <p:sldId id="407" r:id="rId8"/>
    <p:sldId id="387" r:id="rId9"/>
    <p:sldId id="398" r:id="rId10"/>
    <p:sldId id="399" r:id="rId11"/>
    <p:sldId id="400" r:id="rId12"/>
    <p:sldId id="401" r:id="rId13"/>
    <p:sldId id="402" r:id="rId14"/>
    <p:sldId id="403" r:id="rId15"/>
    <p:sldId id="404" r:id="rId16"/>
    <p:sldId id="405" r:id="rId17"/>
    <p:sldId id="408" r:id="rId18"/>
    <p:sldId id="409" r:id="rId19"/>
    <p:sldId id="396" r:id="rId20"/>
    <p:sldId id="393" r:id="rId2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03"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BDD"/>
    <a:srgbClr val="000000"/>
    <a:srgbClr val="464F55"/>
    <a:srgbClr val="8BD3E6"/>
    <a:srgbClr val="D2D755"/>
    <a:srgbClr val="FFD100"/>
    <a:srgbClr val="007096"/>
    <a:srgbClr val="5E6A71"/>
    <a:srgbClr val="FDBF57"/>
    <a:srgbClr val="7A003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AA2FEB-02D9-A917-0AF9-0CE87ADD4ABA}" v="48" dt="2023-08-11T02:02:28.475"/>
    <p1510:client id="{34985457-C2B9-6441-F71A-68C1646AFB2A}" v="10" dt="2023-08-11T03:54:50.174"/>
    <p1510:client id="{55C63A6B-2373-91BB-A407-16ED8A04D44C}" v="43" dt="2023-08-11T00:05:47.974"/>
    <p1510:client id="{6D479DE4-D7F5-41BE-96F8-882F026051E1}" v="3093" dt="2023-08-11T04:25:22.61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29" autoAdjust="0"/>
    <p:restoredTop sz="70968" autoAdjust="0"/>
  </p:normalViewPr>
  <p:slideViewPr>
    <p:cSldViewPr snapToGrid="0" snapToObjects="1">
      <p:cViewPr>
        <p:scale>
          <a:sx n="150" d="100"/>
          <a:sy n="150" d="100"/>
        </p:scale>
        <p:origin x="-442" y="-610"/>
      </p:cViewPr>
      <p:guideLst>
        <p:guide orient="horz" pos="1603"/>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5/10/relationships/revisionInfo" Target="revisionInfo.xml"/></Relationships>
</file>

<file path=ppt/media/image1.png>
</file>

<file path=ppt/media/image10.png>
</file>

<file path=ppt/media/image11.png>
</file>

<file path=ppt/media/image12.png>
</file>

<file path=ppt/media/image15.png>
</file>

<file path=ppt/media/image16.svg>
</file>

<file path=ppt/media/image17.png>
</file>

<file path=ppt/media/image18.png>
</file>

<file path=ppt/media/image19.svg>
</file>

<file path=ppt/media/image2.png>
</file>

<file path=ppt/media/image20.png>
</file>

<file path=ppt/media/image21.svg>
</file>

<file path=ppt/media/image22.png>
</file>

<file path=ppt/media/image23.png>
</file>

<file path=ppt/media/image24.png>
</file>

<file path=ppt/media/image25.png>
</file>

<file path=ppt/media/image26.jpg>
</file>

<file path=ppt/media/image3.jpg>
</file>

<file path=ppt/media/image4.jpg>
</file>

<file path=ppt/media/image5.jpg>
</file>

<file path=ppt/media/image6.jpg>
</file>

<file path=ppt/media/image7.png>
</file>

<file path=ppt/media/image8.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rial"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rial" charset="0"/>
              </a:defRPr>
            </a:lvl1pPr>
          </a:lstStyle>
          <a:p>
            <a:fld id="{E9F3A7FF-300E-B84F-A2D0-CDCDE713DCB9}" type="datetimeFigureOut">
              <a:rPr lang="en-US" smtClean="0"/>
              <a:pPr/>
              <a:t>8/10/2023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rial"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rial" charset="0"/>
              </a:defRPr>
            </a:lvl1pPr>
          </a:lstStyle>
          <a:p>
            <a:fld id="{7C11621C-3EA7-C342-A130-13C6D43C8C01}" type="slidenum">
              <a:rPr lang="en-US" smtClean="0"/>
              <a:pPr/>
              <a:t>‹#›</a:t>
            </a:fld>
            <a:endParaRPr lang="en-US" dirty="0"/>
          </a:p>
        </p:txBody>
      </p:sp>
    </p:spTree>
    <p:extLst>
      <p:ext uri="{BB962C8B-B14F-4D97-AF65-F5344CB8AC3E}">
        <p14:creationId xmlns:p14="http://schemas.microsoft.com/office/powerpoint/2010/main" val="438347906"/>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charset="0"/>
        <a:ea typeface="+mn-ea"/>
        <a:cs typeface="+mn-cs"/>
      </a:defRPr>
    </a:lvl1pPr>
    <a:lvl2pPr marL="457200" algn="l" defTabSz="914400" rtl="0" eaLnBrk="1" latinLnBrk="0" hangingPunct="1">
      <a:defRPr sz="1200" b="0" i="0" kern="1200">
        <a:solidFill>
          <a:schemeClr val="tx1"/>
        </a:solidFill>
        <a:latin typeface="Arial" charset="0"/>
        <a:ea typeface="+mn-ea"/>
        <a:cs typeface="+mn-cs"/>
      </a:defRPr>
    </a:lvl2pPr>
    <a:lvl3pPr marL="914400" algn="l" defTabSz="914400" rtl="0" eaLnBrk="1" latinLnBrk="0" hangingPunct="1">
      <a:defRPr sz="1200" b="0" i="0" kern="1200">
        <a:solidFill>
          <a:schemeClr val="tx1"/>
        </a:solidFill>
        <a:latin typeface="Arial" charset="0"/>
        <a:ea typeface="+mn-ea"/>
        <a:cs typeface="+mn-cs"/>
      </a:defRPr>
    </a:lvl3pPr>
    <a:lvl4pPr marL="1371600" algn="l" defTabSz="914400" rtl="0" eaLnBrk="1" latinLnBrk="0" hangingPunct="1">
      <a:defRPr sz="1200" b="0" i="0" kern="1200">
        <a:solidFill>
          <a:schemeClr val="tx1"/>
        </a:solidFill>
        <a:latin typeface="Arial" charset="0"/>
        <a:ea typeface="+mn-ea"/>
        <a:cs typeface="+mn-cs"/>
      </a:defRPr>
    </a:lvl4pPr>
    <a:lvl5pPr marL="1828800" algn="l" defTabSz="914400" rtl="0" eaLnBrk="1" latinLnBrk="0" hangingPunct="1">
      <a:defRPr sz="1200" b="0" i="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C11621C-3EA7-C342-A130-13C6D43C8C01}" type="slidenum">
              <a:rPr lang="en-US" smtClean="0"/>
              <a:pPr/>
              <a:t>1</a:t>
            </a:fld>
            <a:endParaRPr lang="en-US" dirty="0"/>
          </a:p>
        </p:txBody>
      </p:sp>
    </p:spTree>
    <p:extLst>
      <p:ext uri="{BB962C8B-B14F-4D97-AF65-F5344CB8AC3E}">
        <p14:creationId xmlns:p14="http://schemas.microsoft.com/office/powerpoint/2010/main" val="39784335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1" i="0" dirty="0">
                <a:solidFill>
                  <a:srgbClr val="FFFFFE"/>
                </a:solidFill>
                <a:effectLst/>
                <a:latin typeface="Söhne"/>
              </a:rPr>
              <a:t>Site ID Embeddings</a:t>
            </a:r>
            <a:r>
              <a:rPr lang="en-US" b="0" i="0" dirty="0">
                <a:solidFill>
                  <a:srgbClr val="FFFFFE"/>
                </a:solidFill>
                <a:effectLst/>
                <a:latin typeface="Söhne"/>
              </a:rPr>
              <a:t>: Site IDs are converted into 256-dimensional embeddings to capture intricate relationships between different sites, enabling a nuanced understanding of locations.</a:t>
            </a:r>
          </a:p>
          <a:p>
            <a:pPr algn="l">
              <a:buFont typeface="Arial" panose="020B0604020202020204" pitchFamily="34" charset="0"/>
              <a:buChar char="•"/>
            </a:pPr>
            <a:r>
              <a:rPr lang="en-US" b="1" i="0" dirty="0">
                <a:solidFill>
                  <a:srgbClr val="FFFFFE"/>
                </a:solidFill>
                <a:effectLst/>
                <a:latin typeface="Söhne"/>
              </a:rPr>
              <a:t>Wi-Fi ID Embeddings</a:t>
            </a:r>
            <a:r>
              <a:rPr lang="en-US" b="0" i="0" dirty="0">
                <a:solidFill>
                  <a:srgbClr val="FFFFFE"/>
                </a:solidFill>
                <a:effectLst/>
                <a:latin typeface="Söhne"/>
              </a:rPr>
              <a:t>: Wi-Fi IDs are transformed into 128-dimensional embeddings, allowing the model to recognize patterns and dependencies in Wi-Fi connectivity.</a:t>
            </a:r>
          </a:p>
          <a:p>
            <a:pPr algn="l">
              <a:buFont typeface="Arial" panose="020B0604020202020204" pitchFamily="34" charset="0"/>
              <a:buChar char="•"/>
            </a:pPr>
            <a:r>
              <a:rPr lang="en-US" b="1" i="0" dirty="0">
                <a:solidFill>
                  <a:srgbClr val="FFFFFE"/>
                </a:solidFill>
                <a:effectLst/>
                <a:latin typeface="Söhne"/>
              </a:rPr>
              <a:t>40 Strongest Wi-Fi Signals</a:t>
            </a:r>
            <a:r>
              <a:rPr lang="en-US" b="0" i="0" dirty="0">
                <a:solidFill>
                  <a:srgbClr val="FFFFFE"/>
                </a:solidFill>
                <a:effectLst/>
                <a:latin typeface="Söhne"/>
              </a:rPr>
              <a:t>: These signals are processed through a fully connected neural network with </a:t>
            </a:r>
            <a:r>
              <a:rPr lang="en-US" b="0" i="0" dirty="0" err="1">
                <a:solidFill>
                  <a:srgbClr val="FFFFFE"/>
                </a:solidFill>
                <a:effectLst/>
                <a:latin typeface="Söhne"/>
              </a:rPr>
              <a:t>ReLU</a:t>
            </a:r>
            <a:r>
              <a:rPr lang="en-US" b="0" i="0" dirty="0">
                <a:solidFill>
                  <a:srgbClr val="FFFFFE"/>
                </a:solidFill>
                <a:effectLst/>
                <a:latin typeface="Söhne"/>
              </a:rPr>
              <a:t> activation, resulting in 1280 output neurons.</a:t>
            </a:r>
          </a:p>
          <a:p>
            <a:pPr algn="l">
              <a:buFont typeface="Arial" panose="020B0604020202020204" pitchFamily="34" charset="0"/>
              <a:buChar char="•"/>
            </a:pPr>
            <a:endParaRPr lang="en-US" b="0" i="0" dirty="0">
              <a:solidFill>
                <a:srgbClr val="FFFFFE"/>
              </a:solidFill>
              <a:effectLst/>
              <a:latin typeface="Söhne"/>
            </a:endParaRPr>
          </a:p>
          <a:p>
            <a:pPr algn="l">
              <a:buFont typeface="Arial" panose="020B0604020202020204" pitchFamily="34" charset="0"/>
              <a:buChar char="•"/>
            </a:pPr>
            <a:r>
              <a:rPr lang="en-US" b="0" i="0" dirty="0">
                <a:solidFill>
                  <a:srgbClr val="FFFFFE"/>
                </a:solidFill>
                <a:effectLst/>
                <a:latin typeface="Söhne"/>
              </a:rPr>
              <a:t>These 1280 output neurons are concatenated with </a:t>
            </a:r>
            <a:r>
              <a:rPr lang="en-US" b="0" i="0" dirty="0" err="1">
                <a:solidFill>
                  <a:srgbClr val="FFFFFE"/>
                </a:solidFill>
                <a:effectLst/>
                <a:latin typeface="Söhne"/>
              </a:rPr>
              <a:t>Wifi</a:t>
            </a:r>
            <a:r>
              <a:rPr lang="en-US" b="0" i="0" dirty="0">
                <a:solidFill>
                  <a:srgbClr val="FFFFFE"/>
                </a:solidFill>
                <a:effectLst/>
                <a:latin typeface="Söhne"/>
              </a:rPr>
              <a:t> Embeddings and passed through fully connected layers providing 256 output neurons</a:t>
            </a:r>
          </a:p>
          <a:p>
            <a:pPr algn="l">
              <a:buFont typeface="Arial" panose="020B0604020202020204" pitchFamily="34" charset="0"/>
              <a:buChar char="•"/>
            </a:pPr>
            <a:endParaRPr lang="en-US" b="0" i="0" dirty="0">
              <a:solidFill>
                <a:srgbClr val="FFFFFE"/>
              </a:solidFill>
              <a:effectLst/>
              <a:latin typeface="Söhne"/>
            </a:endParaRPr>
          </a:p>
          <a:p>
            <a:pPr algn="l">
              <a:buFont typeface="Arial" panose="020B0604020202020204" pitchFamily="34" charset="0"/>
              <a:buChar char="•"/>
            </a:pPr>
            <a:r>
              <a:rPr lang="en-US" b="0" i="0" dirty="0">
                <a:solidFill>
                  <a:srgbClr val="FFFFFE"/>
                </a:solidFill>
                <a:effectLst/>
                <a:latin typeface="Söhne"/>
              </a:rPr>
              <a:t>Similarly These 60 IMU dimensions are concatenated with 4 </a:t>
            </a:r>
            <a:r>
              <a:rPr lang="en-US" b="0" i="0" dirty="0" err="1">
                <a:solidFill>
                  <a:srgbClr val="FFFFFE"/>
                </a:solidFill>
                <a:effectLst/>
                <a:latin typeface="Söhne"/>
              </a:rPr>
              <a:t>Reltive</a:t>
            </a:r>
            <a:r>
              <a:rPr lang="en-US" b="0" i="0" dirty="0">
                <a:solidFill>
                  <a:srgbClr val="FFFFFE"/>
                </a:solidFill>
                <a:effectLst/>
                <a:latin typeface="Söhne"/>
              </a:rPr>
              <a:t> position discussed earlier and passed through fully connected dense layer to give 256 dim out put</a:t>
            </a:r>
          </a:p>
          <a:p>
            <a:pPr algn="l">
              <a:buFont typeface="Arial" panose="020B0604020202020204" pitchFamily="34" charset="0"/>
              <a:buChar char="•"/>
            </a:pPr>
            <a:endParaRPr lang="en-US" b="0" i="0" dirty="0">
              <a:solidFill>
                <a:srgbClr val="FFFFFE"/>
              </a:solidFill>
              <a:effectLst/>
              <a:latin typeface="Söhne"/>
            </a:endParaRPr>
          </a:p>
          <a:p>
            <a:pPr algn="l">
              <a:buFont typeface="Arial" panose="020B0604020202020204" pitchFamily="34" charset="0"/>
              <a:buChar char="•"/>
            </a:pPr>
            <a:r>
              <a:rPr lang="en-US" b="0" i="0" dirty="0">
                <a:solidFill>
                  <a:srgbClr val="FFFFFE"/>
                </a:solidFill>
                <a:effectLst/>
                <a:latin typeface="Söhne"/>
              </a:rPr>
              <a:t>Now all the three 256 output tensors are added to form a single 256 dimension output which is passed through out transformer architecture with 2 encoded and 2 multi head attention layer.</a:t>
            </a:r>
          </a:p>
          <a:p>
            <a:pPr algn="l">
              <a:buFont typeface="Arial" panose="020B0604020202020204" pitchFamily="34" charset="0"/>
              <a:buChar char="•"/>
            </a:pPr>
            <a:endParaRPr lang="en-US" b="0" i="0" dirty="0">
              <a:solidFill>
                <a:srgbClr val="FFFFFE"/>
              </a:solidFill>
              <a:effectLst/>
              <a:latin typeface="Söhne"/>
            </a:endParaRPr>
          </a:p>
          <a:p>
            <a:pPr algn="l">
              <a:buFont typeface="Arial" panose="020B0604020202020204" pitchFamily="34" charset="0"/>
              <a:buChar char="•"/>
            </a:pPr>
            <a:r>
              <a:rPr lang="en-US" b="0" i="0" dirty="0">
                <a:solidFill>
                  <a:srgbClr val="FFFFFE"/>
                </a:solidFill>
                <a:effectLst/>
                <a:latin typeface="Söhne"/>
              </a:rPr>
              <a:t>Now the output from transformers is added with the previous input and passed through 2 </a:t>
            </a:r>
            <a:r>
              <a:rPr lang="en-US" b="0" i="0" dirty="0" err="1">
                <a:solidFill>
                  <a:srgbClr val="FFFFFE"/>
                </a:solidFill>
                <a:effectLst/>
                <a:latin typeface="Söhne"/>
              </a:rPr>
              <a:t>biderctional</a:t>
            </a:r>
            <a:r>
              <a:rPr lang="en-US" b="0" i="0" dirty="0">
                <a:solidFill>
                  <a:srgbClr val="FFFFFE"/>
                </a:solidFill>
                <a:effectLst/>
                <a:latin typeface="Söhne"/>
              </a:rPr>
              <a:t> </a:t>
            </a:r>
            <a:r>
              <a:rPr lang="en-US" b="0" i="0" dirty="0" err="1">
                <a:solidFill>
                  <a:srgbClr val="FFFFFE"/>
                </a:solidFill>
                <a:effectLst/>
                <a:latin typeface="Söhne"/>
              </a:rPr>
              <a:t>Lstm</a:t>
            </a:r>
            <a:r>
              <a:rPr lang="en-US" b="0" i="0" dirty="0">
                <a:solidFill>
                  <a:srgbClr val="FFFFFE"/>
                </a:solidFill>
                <a:effectLst/>
                <a:latin typeface="Söhne"/>
              </a:rPr>
              <a:t>, this ensure that we capture the sequential dependency and hidden relation between</a:t>
            </a:r>
          </a:p>
          <a:p>
            <a:pPr algn="l">
              <a:buFont typeface="Arial" panose="020B0604020202020204" pitchFamily="34" charset="0"/>
              <a:buNone/>
            </a:pPr>
            <a:r>
              <a:rPr lang="en-US" b="0" i="0" dirty="0">
                <a:solidFill>
                  <a:srgbClr val="FFFFFE"/>
                </a:solidFill>
                <a:effectLst/>
                <a:latin typeface="Söhne"/>
              </a:rPr>
              <a:t>Each feature.</a:t>
            </a:r>
          </a:p>
          <a:p>
            <a:pPr algn="l">
              <a:buFont typeface="Arial" panose="020B0604020202020204" pitchFamily="34" charset="0"/>
              <a:buNone/>
            </a:pPr>
            <a:endParaRPr lang="en-US" b="0" i="0" dirty="0">
              <a:solidFill>
                <a:srgbClr val="FFFFFE"/>
              </a:solidFill>
              <a:effectLst/>
              <a:latin typeface="Söhne"/>
            </a:endParaRPr>
          </a:p>
          <a:p>
            <a:pPr algn="l">
              <a:buFont typeface="Arial" panose="020B0604020202020204" pitchFamily="34" charset="0"/>
              <a:buNone/>
            </a:pPr>
            <a:r>
              <a:rPr lang="en-US" b="0" i="0" dirty="0">
                <a:solidFill>
                  <a:srgbClr val="FFFFFE"/>
                </a:solidFill>
                <a:effectLst/>
                <a:latin typeface="Söhne"/>
              </a:rPr>
              <a:t>The output from LSTM is out 2 positional coordinates x and y </a:t>
            </a:r>
          </a:p>
          <a:p>
            <a:endParaRPr lang="en-IN" dirty="0"/>
          </a:p>
        </p:txBody>
      </p:sp>
      <p:sp>
        <p:nvSpPr>
          <p:cNvPr id="4" name="Slide Number Placeholder 3"/>
          <p:cNvSpPr>
            <a:spLocks noGrp="1"/>
          </p:cNvSpPr>
          <p:nvPr>
            <p:ph type="sldNum" sz="quarter" idx="5"/>
          </p:nvPr>
        </p:nvSpPr>
        <p:spPr/>
        <p:txBody>
          <a:bodyPr/>
          <a:lstStyle/>
          <a:p>
            <a:fld id="{7C11621C-3EA7-C342-A130-13C6D43C8C01}" type="slidenum">
              <a:rPr lang="en-US" smtClean="0"/>
              <a:pPr/>
              <a:t>11</a:t>
            </a:fld>
            <a:endParaRPr lang="en-US" dirty="0"/>
          </a:p>
        </p:txBody>
      </p:sp>
    </p:spTree>
    <p:extLst>
      <p:ext uri="{BB962C8B-B14F-4D97-AF65-F5344CB8AC3E}">
        <p14:creationId xmlns:p14="http://schemas.microsoft.com/office/powerpoint/2010/main" val="30208361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Positional Difference: The loss function calculates the squared difference between the predicted x, y coordinates and the actual x, y coordinates. </a:t>
            </a:r>
          </a:p>
          <a:p>
            <a:endParaRPr lang="en-IN" dirty="0"/>
          </a:p>
          <a:p>
            <a:r>
              <a:rPr lang="en-IN" dirty="0"/>
              <a:t>We calculate the square root or positional difference and add all of them </a:t>
            </a:r>
          </a:p>
        </p:txBody>
      </p:sp>
      <p:sp>
        <p:nvSpPr>
          <p:cNvPr id="4" name="Slide Number Placeholder 3"/>
          <p:cNvSpPr>
            <a:spLocks noGrp="1"/>
          </p:cNvSpPr>
          <p:nvPr>
            <p:ph type="sldNum" sz="quarter" idx="5"/>
          </p:nvPr>
        </p:nvSpPr>
        <p:spPr/>
        <p:txBody>
          <a:bodyPr/>
          <a:lstStyle/>
          <a:p>
            <a:fld id="{7C11621C-3EA7-C342-A130-13C6D43C8C01}" type="slidenum">
              <a:rPr lang="en-US" smtClean="0"/>
              <a:pPr/>
              <a:t>12</a:t>
            </a:fld>
            <a:endParaRPr lang="en-US" dirty="0"/>
          </a:p>
        </p:txBody>
      </p:sp>
    </p:spTree>
    <p:extLst>
      <p:ext uri="{BB962C8B-B14F-4D97-AF65-F5344CB8AC3E}">
        <p14:creationId xmlns:p14="http://schemas.microsoft.com/office/powerpoint/2010/main" val="3198213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Arial"/>
                <a:cs typeface="Arial"/>
              </a:rPr>
              <a:t>I am Tithi Patel with my team members Ankur Bassi and Harsh Patel. We have worked on the Project named Indoor Location and navigation system and would like to show gratitude to our professor Dr. Anwar Majid Mirza who provided us with this opportunity. While working on the executing plan we would like to provide great thanks to the authors of </a:t>
            </a:r>
            <a:r>
              <a:rPr lang="en-US" err="1">
                <a:latin typeface="Arial"/>
                <a:cs typeface="Arial"/>
              </a:rPr>
              <a:t>kaggle</a:t>
            </a:r>
            <a:r>
              <a:rPr lang="en-US">
                <a:latin typeface="Arial"/>
                <a:cs typeface="Arial"/>
              </a:rPr>
              <a:t> note book whose  NOTEBOOK has been boiler plate for our code execution and implementation.</a:t>
            </a:r>
          </a:p>
          <a:p>
            <a:endParaRPr lang="en-US">
              <a:cs typeface="Arial"/>
            </a:endParaRPr>
          </a:p>
        </p:txBody>
      </p:sp>
      <p:sp>
        <p:nvSpPr>
          <p:cNvPr id="4" name="Slide Number Placeholder 3"/>
          <p:cNvSpPr>
            <a:spLocks noGrp="1"/>
          </p:cNvSpPr>
          <p:nvPr>
            <p:ph type="sldNum" sz="quarter" idx="5"/>
          </p:nvPr>
        </p:nvSpPr>
        <p:spPr/>
        <p:txBody>
          <a:bodyPr/>
          <a:lstStyle/>
          <a:p>
            <a:fld id="{7C11621C-3EA7-C342-A130-13C6D43C8C01}" type="slidenum">
              <a:rPr lang="en-US" smtClean="0"/>
              <a:pPr/>
              <a:t>2</a:t>
            </a:fld>
            <a:endParaRPr lang="en-US" dirty="0"/>
          </a:p>
        </p:txBody>
      </p:sp>
    </p:spTree>
    <p:extLst>
      <p:ext uri="{BB962C8B-B14F-4D97-AF65-F5344CB8AC3E}">
        <p14:creationId xmlns:p14="http://schemas.microsoft.com/office/powerpoint/2010/main" val="40692753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Arial"/>
                <a:cs typeface="Arial"/>
              </a:rPr>
              <a:t>Our project’s aim is to predict position of smartphones based on the real time sensor data, provided by indoor positioning technology company XYZ10 in partnership with Microsoft Research. The main task is to predict the floor and waypoint at specific time provided in the file named submission.csv from the existing data of site path file.</a:t>
            </a:r>
          </a:p>
          <a:p>
            <a:r>
              <a:rPr lang="en-US">
                <a:latin typeface="Arial"/>
                <a:cs typeface="Arial"/>
              </a:rPr>
              <a:t> </a:t>
            </a:r>
          </a:p>
          <a:p>
            <a:r>
              <a:rPr lang="en-US"/>
              <a:t>This project can be implemented in real time in different malls as well as different industries. Here we have implemented the requirements on the dataset from the real malls of China.</a:t>
            </a:r>
          </a:p>
          <a:p>
            <a:r>
              <a:rPr lang="en-US">
                <a:latin typeface="Arial"/>
                <a:cs typeface="Arial"/>
              </a:rPr>
              <a:t> </a:t>
            </a:r>
          </a:p>
          <a:p>
            <a:r>
              <a:rPr lang="en-US">
                <a:latin typeface="Arial"/>
                <a:cs typeface="Arial"/>
              </a:rPr>
              <a:t>LET’S get started with the understanding of the project as well as dataset.</a:t>
            </a:r>
          </a:p>
          <a:p>
            <a:r>
              <a:rPr lang="en-US">
                <a:latin typeface="Arial"/>
                <a:cs typeface="Arial"/>
              </a:rPr>
              <a:t> </a:t>
            </a:r>
          </a:p>
          <a:p>
            <a:r>
              <a:rPr lang="en-US">
                <a:latin typeface="Arial"/>
                <a:cs typeface="Arial"/>
              </a:rPr>
              <a:t>Initially we had data of 24 site(All of them are of the malls in China). </a:t>
            </a:r>
            <a:r>
              <a:rPr lang="en-US" err="1">
                <a:latin typeface="Arial"/>
                <a:cs typeface="Arial"/>
              </a:rPr>
              <a:t>RepresentatioN</a:t>
            </a:r>
            <a:r>
              <a:rPr lang="en-US">
                <a:latin typeface="Arial"/>
                <a:cs typeface="Arial"/>
              </a:rPr>
              <a:t> of the Floors are (B1,B2,F1,F2,F3,F4,F5,F6,F7,F8,F9) apart from floor we have few sensory data which are provide through Android( </a:t>
            </a:r>
            <a:r>
              <a:rPr lang="en-US" err="1">
                <a:latin typeface="Arial"/>
                <a:cs typeface="Arial"/>
              </a:rPr>
              <a:t>Accelometer</a:t>
            </a:r>
            <a:r>
              <a:rPr lang="en-US">
                <a:latin typeface="Arial"/>
                <a:cs typeface="Arial"/>
              </a:rPr>
              <a:t>, </a:t>
            </a:r>
            <a:r>
              <a:rPr lang="en-US" err="1">
                <a:latin typeface="Arial"/>
                <a:cs typeface="Arial"/>
              </a:rPr>
              <a:t>Magnatic</a:t>
            </a:r>
            <a:r>
              <a:rPr lang="en-US">
                <a:latin typeface="Arial"/>
                <a:cs typeface="Arial"/>
              </a:rPr>
              <a:t> Field, Gyroscope, </a:t>
            </a:r>
            <a:r>
              <a:rPr lang="en-US" err="1">
                <a:latin typeface="Arial"/>
                <a:cs typeface="Arial"/>
              </a:rPr>
              <a:t>Wifi</a:t>
            </a:r>
            <a:r>
              <a:rPr lang="en-US">
                <a:latin typeface="Arial"/>
                <a:cs typeface="Arial"/>
              </a:rPr>
              <a:t> Beacon)</a:t>
            </a:r>
          </a:p>
          <a:p>
            <a:r>
              <a:rPr lang="en-US" err="1">
                <a:latin typeface="Arial"/>
                <a:cs typeface="Arial"/>
              </a:rPr>
              <a:t>Utilising</a:t>
            </a:r>
            <a:r>
              <a:rPr lang="en-US">
                <a:latin typeface="Arial"/>
                <a:cs typeface="Arial"/>
              </a:rPr>
              <a:t> all the above data we have to get following ground truth that is waypoint which represents the actual co-ordinates of the smartphone (X,Y).</a:t>
            </a:r>
          </a:p>
          <a:p>
            <a:endParaRPr lang="en-US">
              <a:latin typeface="Arial"/>
              <a:cs typeface="Arial"/>
            </a:endParaRPr>
          </a:p>
          <a:p>
            <a:endParaRPr lang="en-US">
              <a:latin typeface="Calibri"/>
              <a:cs typeface="Calibri"/>
            </a:endParaRPr>
          </a:p>
        </p:txBody>
      </p:sp>
      <p:sp>
        <p:nvSpPr>
          <p:cNvPr id="4" name="Slide Number Placeholder 3"/>
          <p:cNvSpPr>
            <a:spLocks noGrp="1"/>
          </p:cNvSpPr>
          <p:nvPr>
            <p:ph type="sldNum" sz="quarter" idx="5"/>
          </p:nvPr>
        </p:nvSpPr>
        <p:spPr/>
        <p:txBody>
          <a:bodyPr/>
          <a:lstStyle/>
          <a:p>
            <a:fld id="{7C11621C-3EA7-C342-A130-13C6D43C8C01}" type="slidenum">
              <a:rPr lang="en-US" smtClean="0"/>
              <a:pPr/>
              <a:t>3</a:t>
            </a:fld>
            <a:endParaRPr lang="en-US"/>
          </a:p>
        </p:txBody>
      </p:sp>
    </p:spTree>
    <p:extLst>
      <p:ext uri="{BB962C8B-B14F-4D97-AF65-F5344CB8AC3E}">
        <p14:creationId xmlns:p14="http://schemas.microsoft.com/office/powerpoint/2010/main" val="38958551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Arial"/>
                <a:cs typeface="Arial"/>
              </a:rPr>
              <a:t>Here is the sample submission file which mainly represents meta data such as </a:t>
            </a:r>
            <a:r>
              <a:rPr lang="en-US" err="1">
                <a:latin typeface="Arial"/>
                <a:cs typeface="Arial"/>
              </a:rPr>
              <a:t>geojson</a:t>
            </a:r>
            <a:r>
              <a:rPr lang="en-US">
                <a:latin typeface="Arial"/>
                <a:cs typeface="Arial"/>
              </a:rPr>
              <a:t> map followed by the information of the floor, and floor image.</a:t>
            </a:r>
          </a:p>
          <a:p>
            <a:r>
              <a:rPr lang="en-US">
                <a:latin typeface="Arial"/>
                <a:cs typeface="Arial"/>
              </a:rPr>
              <a:t> </a:t>
            </a:r>
          </a:p>
          <a:p>
            <a:r>
              <a:rPr lang="en-US">
                <a:latin typeface="Arial"/>
                <a:cs typeface="Arial"/>
              </a:rPr>
              <a:t> </a:t>
            </a:r>
          </a:p>
          <a:p>
            <a:endParaRPr lang="en-US">
              <a:latin typeface="Calibri"/>
              <a:cs typeface="Calibri"/>
            </a:endParaRPr>
          </a:p>
        </p:txBody>
      </p:sp>
      <p:sp>
        <p:nvSpPr>
          <p:cNvPr id="4" name="Slide Number Placeholder 3"/>
          <p:cNvSpPr>
            <a:spLocks noGrp="1"/>
          </p:cNvSpPr>
          <p:nvPr>
            <p:ph type="sldNum" sz="quarter" idx="5"/>
          </p:nvPr>
        </p:nvSpPr>
        <p:spPr/>
        <p:txBody>
          <a:bodyPr/>
          <a:lstStyle/>
          <a:p>
            <a:fld id="{7C11621C-3EA7-C342-A130-13C6D43C8C01}" type="slidenum">
              <a:rPr lang="en-US" smtClean="0"/>
              <a:pPr/>
              <a:t>4</a:t>
            </a:fld>
            <a:endParaRPr lang="en-US"/>
          </a:p>
        </p:txBody>
      </p:sp>
    </p:spTree>
    <p:extLst>
      <p:ext uri="{BB962C8B-B14F-4D97-AF65-F5344CB8AC3E}">
        <p14:creationId xmlns:p14="http://schemas.microsoft.com/office/powerpoint/2010/main" val="39675651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Arial"/>
                <a:cs typeface="Arial"/>
              </a:rPr>
              <a:t>This file includes Meta information as well as sensor information.</a:t>
            </a:r>
          </a:p>
          <a:p>
            <a:r>
              <a:rPr lang="en-US">
                <a:latin typeface="Arial"/>
                <a:cs typeface="Arial"/>
              </a:rPr>
              <a:t> </a:t>
            </a:r>
          </a:p>
          <a:p>
            <a:r>
              <a:rPr lang="en-US">
                <a:latin typeface="Arial"/>
                <a:cs typeface="Arial"/>
              </a:rPr>
              <a:t>Going through the information here are the waypoints as well as the values of x, y, z axis with a constant which represents accuracy.</a:t>
            </a:r>
          </a:p>
          <a:p>
            <a:r>
              <a:rPr lang="en-US">
                <a:latin typeface="Arial"/>
                <a:cs typeface="Arial"/>
              </a:rPr>
              <a:t> </a:t>
            </a:r>
          </a:p>
          <a:p>
            <a:r>
              <a:rPr lang="en-US">
                <a:latin typeface="Arial"/>
                <a:cs typeface="Arial"/>
              </a:rPr>
              <a:t>Few of the sensor’s have 6 values 2 sets of 3 different axis and those are the uncalibrated .</a:t>
            </a:r>
          </a:p>
          <a:p>
            <a:r>
              <a:rPr lang="en-US">
                <a:latin typeface="Arial"/>
                <a:cs typeface="Arial"/>
              </a:rPr>
              <a:t> </a:t>
            </a:r>
          </a:p>
          <a:p>
            <a:r>
              <a:rPr lang="en-US">
                <a:latin typeface="Arial"/>
                <a:cs typeface="Arial"/>
              </a:rPr>
              <a:t>Main difference between calibrated and uncalibrated is that calibrated sensor details are the final details after ignoring the interference whereas uncalibrated values shows the actual values of co-ordinate as well as the values which are different due to the interference of the external object.</a:t>
            </a:r>
          </a:p>
          <a:p>
            <a:r>
              <a:rPr lang="en-US">
                <a:latin typeface="Arial"/>
                <a:cs typeface="Arial"/>
              </a:rPr>
              <a:t> </a:t>
            </a:r>
          </a:p>
          <a:p>
            <a:r>
              <a:rPr lang="en-US">
                <a:latin typeface="Arial"/>
                <a:cs typeface="Arial"/>
              </a:rPr>
              <a:t>For </a:t>
            </a:r>
            <a:r>
              <a:rPr lang="en-US" err="1">
                <a:latin typeface="Arial"/>
                <a:cs typeface="Arial"/>
              </a:rPr>
              <a:t>Wifi</a:t>
            </a:r>
            <a:r>
              <a:rPr lang="en-US">
                <a:latin typeface="Arial"/>
                <a:cs typeface="Arial"/>
              </a:rPr>
              <a:t> the value starting with 5 represents 5G and 4 represents 4G and similar to 2G as well as 3 G etc.   </a:t>
            </a:r>
            <a:endParaRPr lang="en-US">
              <a:cs typeface="Arial"/>
            </a:endParaRPr>
          </a:p>
          <a:p>
            <a:endParaRPr lang="en-US">
              <a:latin typeface="Calibri"/>
              <a:cs typeface="Calibri"/>
            </a:endParaRPr>
          </a:p>
        </p:txBody>
      </p:sp>
      <p:sp>
        <p:nvSpPr>
          <p:cNvPr id="4" name="Slide Number Placeholder 3"/>
          <p:cNvSpPr>
            <a:spLocks noGrp="1"/>
          </p:cNvSpPr>
          <p:nvPr>
            <p:ph type="sldNum" sz="quarter" idx="5"/>
          </p:nvPr>
        </p:nvSpPr>
        <p:spPr/>
        <p:txBody>
          <a:bodyPr/>
          <a:lstStyle/>
          <a:p>
            <a:fld id="{7C11621C-3EA7-C342-A130-13C6D43C8C01}" type="slidenum">
              <a:rPr lang="en-US" smtClean="0"/>
              <a:pPr/>
              <a:t>5</a:t>
            </a:fld>
            <a:endParaRPr lang="en-US"/>
          </a:p>
        </p:txBody>
      </p:sp>
    </p:spTree>
    <p:extLst>
      <p:ext uri="{BB962C8B-B14F-4D97-AF65-F5344CB8AC3E}">
        <p14:creationId xmlns:p14="http://schemas.microsoft.com/office/powerpoint/2010/main" val="14048088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Orientation Estimation: IMU data includes information from accelerometers, gyroscopes, and often magnetometers. This information can be used to estimate the orientation of a device (e.g., a smartphone or wearable) relative to the Earth's surface. Knowing the device's orientation helps in understanding how it's moving through space.</a:t>
            </a:r>
          </a:p>
          <a:p>
            <a:endParaRPr lang="en-US" dirty="0"/>
          </a:p>
          <a:p>
            <a:r>
              <a:rPr lang="en-US" dirty="0"/>
              <a:t>Motion Tracking: By analyzing changes in acceleration and rotational rate from the IMU, you can infer how the device (and presumably the person carrying it) is moving. This includes understanding whether the device is stationary, walking, turning, climbing stairs, etc.</a:t>
            </a:r>
          </a:p>
          <a:p>
            <a:endParaRPr lang="en-US" dirty="0"/>
          </a:p>
          <a:p>
            <a:r>
              <a:rPr lang="en-US" b="1" i="0" dirty="0">
                <a:effectLst/>
                <a:latin typeface="Söhne"/>
              </a:rPr>
              <a:t>Enhancing Other Sensors</a:t>
            </a:r>
            <a:r>
              <a:rPr lang="en-US" b="0" i="0" dirty="0">
                <a:solidFill>
                  <a:srgbClr val="FFFFFE"/>
                </a:solidFill>
                <a:effectLst/>
                <a:latin typeface="Söhne"/>
              </a:rPr>
              <a:t>: IMU data can be fused with other sensors (such as Wi-Fi or Bluetooth signals) to improve positioning accuracy. For example, Wi-Fi might provide a rough position fix, and IMU data could be used to refine that position based on detected movements</a:t>
            </a:r>
          </a:p>
          <a:p>
            <a:endParaRPr lang="en-US" b="0" i="0" dirty="0">
              <a:solidFill>
                <a:srgbClr val="FFFFFE"/>
              </a:solidFill>
              <a:effectLst/>
              <a:latin typeface="Söhne"/>
            </a:endParaRPr>
          </a:p>
          <a:p>
            <a:pPr algn="l">
              <a:buFont typeface="+mj-lt"/>
              <a:buAutoNum type="arabicPeriod"/>
            </a:pPr>
            <a:r>
              <a:rPr lang="en-US" b="1" i="0" dirty="0">
                <a:solidFill>
                  <a:srgbClr val="FFFFFE"/>
                </a:solidFill>
                <a:effectLst/>
                <a:latin typeface="Söhne"/>
              </a:rPr>
              <a:t>Step Information</a:t>
            </a:r>
            <a:r>
              <a:rPr lang="en-US" b="0" i="0" dirty="0">
                <a:solidFill>
                  <a:srgbClr val="FFFFFE"/>
                </a:solidFill>
                <a:effectLst/>
                <a:latin typeface="Söhne"/>
              </a:rPr>
              <a:t>: The code uses accelerometer data and additional sensors to detect individual steps and calculate stride lengths and headings(direction of movement) for each step.</a:t>
            </a:r>
          </a:p>
          <a:p>
            <a:pPr algn="l">
              <a:buFont typeface="+mj-lt"/>
              <a:buAutoNum type="arabicPeriod"/>
            </a:pPr>
            <a:r>
              <a:rPr lang="en-US" b="1" i="0" dirty="0">
                <a:solidFill>
                  <a:srgbClr val="FFFFFE"/>
                </a:solidFill>
                <a:effectLst/>
                <a:latin typeface="Söhne"/>
              </a:rPr>
              <a:t>Cumulative Distance</a:t>
            </a:r>
            <a:r>
              <a:rPr lang="en-US" b="0" i="0" dirty="0">
                <a:solidFill>
                  <a:srgbClr val="FFFFFE"/>
                </a:solidFill>
                <a:effectLst/>
                <a:latin typeface="Söhne"/>
              </a:rPr>
              <a:t>: The cumulative walking distance is calculated as the sum of stride lengths over time.</a:t>
            </a:r>
          </a:p>
          <a:p>
            <a:pPr algn="l">
              <a:buFont typeface="+mj-lt"/>
              <a:buAutoNum type="arabicPeriod"/>
            </a:pPr>
            <a:r>
              <a:rPr lang="en-US" b="1" i="0" dirty="0">
                <a:solidFill>
                  <a:srgbClr val="FFFFFE"/>
                </a:solidFill>
                <a:effectLst/>
                <a:latin typeface="Söhne"/>
              </a:rPr>
              <a:t>Relative Positions</a:t>
            </a:r>
            <a:r>
              <a:rPr lang="en-US" b="0" i="0" dirty="0">
                <a:solidFill>
                  <a:srgbClr val="FFFFFE"/>
                </a:solidFill>
                <a:effectLst/>
                <a:latin typeface="Söhne"/>
              </a:rPr>
              <a:t>: The relative positions in </a:t>
            </a:r>
            <a:r>
              <a:rPr lang="en-US" b="0" i="0" dirty="0">
                <a:solidFill>
                  <a:srgbClr val="FFFFFE"/>
                </a:solidFill>
                <a:effectLst/>
                <a:latin typeface="KaTeX_Main"/>
              </a:rPr>
              <a:t>�</a:t>
            </a:r>
            <a:r>
              <a:rPr lang="en-US" b="0" i="1" dirty="0">
                <a:solidFill>
                  <a:srgbClr val="FFFFFE"/>
                </a:solidFill>
                <a:effectLst/>
                <a:latin typeface="KaTeX_Math"/>
              </a:rPr>
              <a:t>X</a:t>
            </a:r>
            <a:r>
              <a:rPr lang="en-US" b="0" i="0" dirty="0">
                <a:solidFill>
                  <a:srgbClr val="FFFFFE"/>
                </a:solidFill>
                <a:effectLst/>
                <a:latin typeface="Söhne"/>
              </a:rPr>
              <a:t> and </a:t>
            </a:r>
            <a:r>
              <a:rPr lang="en-US" b="0" i="0" dirty="0">
                <a:solidFill>
                  <a:srgbClr val="FFFFFE"/>
                </a:solidFill>
                <a:effectLst/>
                <a:latin typeface="KaTeX_Main"/>
              </a:rPr>
              <a:t>�</a:t>
            </a:r>
            <a:r>
              <a:rPr lang="en-US" b="0" i="1" dirty="0">
                <a:solidFill>
                  <a:srgbClr val="FFFFFE"/>
                </a:solidFill>
                <a:effectLst/>
                <a:latin typeface="KaTeX_Math"/>
              </a:rPr>
              <a:t>Y</a:t>
            </a:r>
            <a:r>
              <a:rPr lang="en-US" b="0" i="0" dirty="0">
                <a:solidFill>
                  <a:srgbClr val="FFFFFE"/>
                </a:solidFill>
                <a:effectLst/>
                <a:latin typeface="Söhne"/>
              </a:rPr>
              <a:t> directions are calculated using the headings and stride lengths, and the cumulative sum represents the total displacement in those directions.</a:t>
            </a:r>
          </a:p>
          <a:p>
            <a:endParaRPr lang="en-IN" dirty="0"/>
          </a:p>
        </p:txBody>
      </p:sp>
      <p:sp>
        <p:nvSpPr>
          <p:cNvPr id="4" name="Slide Number Placeholder 3"/>
          <p:cNvSpPr>
            <a:spLocks noGrp="1"/>
          </p:cNvSpPr>
          <p:nvPr>
            <p:ph type="sldNum" sz="quarter" idx="5"/>
          </p:nvPr>
        </p:nvSpPr>
        <p:spPr/>
        <p:txBody>
          <a:bodyPr/>
          <a:lstStyle/>
          <a:p>
            <a:fld id="{7C11621C-3EA7-C342-A130-13C6D43C8C01}" type="slidenum">
              <a:rPr lang="en-US" smtClean="0"/>
              <a:pPr/>
              <a:t>7</a:t>
            </a:fld>
            <a:endParaRPr lang="en-US" dirty="0"/>
          </a:p>
        </p:txBody>
      </p:sp>
    </p:spTree>
    <p:extLst>
      <p:ext uri="{BB962C8B-B14F-4D97-AF65-F5344CB8AC3E}">
        <p14:creationId xmlns:p14="http://schemas.microsoft.com/office/powerpoint/2010/main" val="22701112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effectLst/>
                <a:latin typeface="Söhne"/>
              </a:rPr>
              <a:t>Dimensionality Reduction</a:t>
            </a:r>
            <a:r>
              <a:rPr lang="en-US" b="0" i="0" dirty="0">
                <a:solidFill>
                  <a:srgbClr val="FFFFFE"/>
                </a:solidFill>
                <a:effectLst/>
                <a:latin typeface="Söhne"/>
              </a:rPr>
              <a:t>: Wi-Fi scans can detect many networks, especially in dense urban areas. By selecting the top 40 signals, the system focuses on the most relevant information, reducing the dimensionality of the data.</a:t>
            </a:r>
          </a:p>
          <a:p>
            <a:endParaRPr lang="en-US" b="0" i="0" dirty="0">
              <a:solidFill>
                <a:srgbClr val="FFFFFE"/>
              </a:solidFill>
              <a:effectLst/>
              <a:latin typeface="Söhne"/>
            </a:endParaRPr>
          </a:p>
          <a:p>
            <a:r>
              <a:rPr lang="en-US" b="1" i="0" dirty="0">
                <a:effectLst/>
                <a:latin typeface="Söhne"/>
              </a:rPr>
              <a:t>Noise Reduction</a:t>
            </a:r>
            <a:r>
              <a:rPr lang="en-US" b="0" i="0" dirty="0">
                <a:solidFill>
                  <a:srgbClr val="FFFFFE"/>
                </a:solidFill>
                <a:effectLst/>
                <a:latin typeface="Söhne"/>
              </a:rPr>
              <a:t>: Weaker signals, which are ignored by taking only the top 40, may come from distant access points and contribute noise rather than useful information.</a:t>
            </a:r>
          </a:p>
          <a:p>
            <a:endParaRPr lang="en-US" b="0" i="0" dirty="0">
              <a:solidFill>
                <a:srgbClr val="FFFFFE"/>
              </a:solidFill>
              <a:effectLst/>
              <a:latin typeface="Söhne"/>
            </a:endParaRPr>
          </a:p>
          <a:p>
            <a:r>
              <a:rPr lang="en-US" b="1" i="0" dirty="0">
                <a:effectLst/>
                <a:latin typeface="Söhne"/>
              </a:rPr>
              <a:t>Alignment with Human Movement</a:t>
            </a:r>
            <a:r>
              <a:rPr lang="en-US" b="0" i="0" dirty="0">
                <a:solidFill>
                  <a:srgbClr val="FFFFFE"/>
                </a:solidFill>
                <a:effectLst/>
                <a:latin typeface="Söhne"/>
              </a:rPr>
              <a:t>: Considering the strongest signals might align better with human movements in indoor environments, reflecting the actual paths that people are likely to take</a:t>
            </a:r>
          </a:p>
          <a:p>
            <a:endParaRPr lang="en-US" b="0" i="0" dirty="0">
              <a:solidFill>
                <a:srgbClr val="FFFFFE"/>
              </a:solidFill>
              <a:effectLst/>
              <a:latin typeface="Söhne"/>
            </a:endParaRPr>
          </a:p>
          <a:p>
            <a:r>
              <a:rPr lang="en-US" b="0" i="0" dirty="0">
                <a:solidFill>
                  <a:srgbClr val="FFFFFE"/>
                </a:solidFill>
                <a:effectLst/>
                <a:latin typeface="Söhne"/>
              </a:rPr>
              <a:t>Here we are considering </a:t>
            </a:r>
            <a:r>
              <a:rPr lang="en-US" b="0" i="0" dirty="0" err="1">
                <a:solidFill>
                  <a:srgbClr val="FFFFFE"/>
                </a:solidFill>
                <a:effectLst/>
                <a:latin typeface="Söhne"/>
              </a:rPr>
              <a:t>wifi</a:t>
            </a:r>
            <a:r>
              <a:rPr lang="en-US" b="0" i="0" dirty="0">
                <a:solidFill>
                  <a:srgbClr val="FFFFFE"/>
                </a:solidFill>
                <a:effectLst/>
                <a:latin typeface="Söhne"/>
              </a:rPr>
              <a:t> id’s also because later with the help of neural network we will make embeddings that will identify some interdependence between each </a:t>
            </a:r>
            <a:r>
              <a:rPr lang="en-US" b="0" i="0">
                <a:solidFill>
                  <a:srgbClr val="FFFFFE"/>
                </a:solidFill>
                <a:effectLst/>
                <a:latin typeface="Söhne"/>
              </a:rPr>
              <a:t>wifi</a:t>
            </a:r>
            <a:endParaRPr lang="en-IN" dirty="0"/>
          </a:p>
        </p:txBody>
      </p:sp>
      <p:sp>
        <p:nvSpPr>
          <p:cNvPr id="4" name="Slide Number Placeholder 3"/>
          <p:cNvSpPr>
            <a:spLocks noGrp="1"/>
          </p:cNvSpPr>
          <p:nvPr>
            <p:ph type="sldNum" sz="quarter" idx="5"/>
          </p:nvPr>
        </p:nvSpPr>
        <p:spPr/>
        <p:txBody>
          <a:bodyPr/>
          <a:lstStyle/>
          <a:p>
            <a:fld id="{7C11621C-3EA7-C342-A130-13C6D43C8C01}" type="slidenum">
              <a:rPr lang="en-US" smtClean="0"/>
              <a:pPr/>
              <a:t>8</a:t>
            </a:fld>
            <a:endParaRPr lang="en-US" dirty="0"/>
          </a:p>
        </p:txBody>
      </p:sp>
    </p:spTree>
    <p:extLst>
      <p:ext uri="{BB962C8B-B14F-4D97-AF65-F5344CB8AC3E}">
        <p14:creationId xmlns:p14="http://schemas.microsoft.com/office/powerpoint/2010/main" val="37922375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FFFFFE"/>
                </a:solidFill>
                <a:effectLst/>
                <a:latin typeface="Söhne"/>
              </a:rPr>
              <a:t>Feature Extraction</a:t>
            </a:r>
            <a:r>
              <a:rPr lang="en-US" b="0" i="0" dirty="0">
                <a:solidFill>
                  <a:srgbClr val="FFFFFE"/>
                </a:solidFill>
                <a:effectLst/>
                <a:latin typeface="Söhne"/>
              </a:rPr>
              <a:t>: By calculating these statistical points, the code is extracting features that capture essential characteristics of the sensor data. This summarization can reveal underlying patterns and trends.</a:t>
            </a:r>
          </a:p>
          <a:p>
            <a:pPr algn="l">
              <a:buFont typeface="+mj-lt"/>
              <a:buAutoNum type="arabicPeriod"/>
            </a:pPr>
            <a:r>
              <a:rPr lang="en-US" b="1" i="0" dirty="0">
                <a:solidFill>
                  <a:srgbClr val="FFFFFE"/>
                </a:solidFill>
                <a:effectLst/>
                <a:latin typeface="Söhne"/>
              </a:rPr>
              <a:t>Dimensionality Reduction</a:t>
            </a:r>
            <a:r>
              <a:rPr lang="en-US" b="0" i="0" dirty="0">
                <a:solidFill>
                  <a:srgbClr val="FFFFFE"/>
                </a:solidFill>
                <a:effectLst/>
                <a:latin typeface="Söhne"/>
              </a:rPr>
              <a:t>: Instead of using raw sensor readings, which can be numerous and noisy, summarizing the data with statistical measures reduces the dimensionality, making analysis and modeling more tractable.</a:t>
            </a:r>
          </a:p>
          <a:p>
            <a:endParaRPr lang="en-IN" dirty="0"/>
          </a:p>
        </p:txBody>
      </p:sp>
      <p:sp>
        <p:nvSpPr>
          <p:cNvPr id="4" name="Slide Number Placeholder 3"/>
          <p:cNvSpPr>
            <a:spLocks noGrp="1"/>
          </p:cNvSpPr>
          <p:nvPr>
            <p:ph type="sldNum" sz="quarter" idx="5"/>
          </p:nvPr>
        </p:nvSpPr>
        <p:spPr/>
        <p:txBody>
          <a:bodyPr/>
          <a:lstStyle/>
          <a:p>
            <a:fld id="{7C11621C-3EA7-C342-A130-13C6D43C8C01}" type="slidenum">
              <a:rPr lang="en-US" smtClean="0"/>
              <a:pPr/>
              <a:t>9</a:t>
            </a:fld>
            <a:endParaRPr lang="en-US" dirty="0"/>
          </a:p>
        </p:txBody>
      </p:sp>
    </p:spTree>
    <p:extLst>
      <p:ext uri="{BB962C8B-B14F-4D97-AF65-F5344CB8AC3E}">
        <p14:creationId xmlns:p14="http://schemas.microsoft.com/office/powerpoint/2010/main" val="42923353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Arial"/>
                <a:cs typeface="Arial"/>
              </a:rPr>
              <a:t>While working with different preprocessing here I would like to explain one of the important preprocessing step that is Relative position.</a:t>
            </a:r>
          </a:p>
          <a:p>
            <a:r>
              <a:rPr lang="en-US">
                <a:latin typeface="Arial"/>
                <a:cs typeface="Arial"/>
              </a:rPr>
              <a:t> </a:t>
            </a:r>
          </a:p>
          <a:p>
            <a:r>
              <a:rPr lang="en-US">
                <a:latin typeface="Arial"/>
                <a:cs typeface="Arial"/>
              </a:rPr>
              <a:t>A mall or any indoor unit might have different entrance or have user switched on the navigation application at different location hence the displacement to  the initial position will be calculated in terms of x, y co-ordinates.</a:t>
            </a:r>
          </a:p>
          <a:p>
            <a:r>
              <a:rPr lang="en-US">
                <a:latin typeface="Arial"/>
                <a:cs typeface="Arial"/>
              </a:rPr>
              <a:t> </a:t>
            </a:r>
          </a:p>
          <a:p>
            <a:r>
              <a:rPr lang="en-US">
                <a:latin typeface="Arial"/>
                <a:cs typeface="Arial"/>
              </a:rPr>
              <a:t>Basically what function does is takes input data related to the walking path, calculates various step related information heading length and generates the sequence representing time and displacement and its cumulative position.</a:t>
            </a:r>
          </a:p>
          <a:p>
            <a:r>
              <a:rPr lang="en-US">
                <a:latin typeface="Arial"/>
                <a:cs typeface="Arial"/>
              </a:rPr>
              <a:t> </a:t>
            </a:r>
          </a:p>
          <a:p>
            <a:r>
              <a:rPr lang="en-US">
                <a:latin typeface="Arial"/>
                <a:cs typeface="Arial"/>
              </a:rPr>
              <a:t>as Discussed in the earlier slides now we have 146 includes site features, 80 wi-fi feature, 60 IMU features, 4 Relative position and 1 walking length features.    </a:t>
            </a:r>
            <a:endParaRPr lang="en-US">
              <a:cs typeface="Arial"/>
            </a:endParaRPr>
          </a:p>
          <a:p>
            <a:endParaRPr lang="en-US">
              <a:latin typeface="Calibri"/>
              <a:cs typeface="Calibri"/>
            </a:endParaRPr>
          </a:p>
        </p:txBody>
      </p:sp>
      <p:sp>
        <p:nvSpPr>
          <p:cNvPr id="4" name="Slide Number Placeholder 3"/>
          <p:cNvSpPr>
            <a:spLocks noGrp="1"/>
          </p:cNvSpPr>
          <p:nvPr>
            <p:ph type="sldNum" sz="quarter" idx="5"/>
          </p:nvPr>
        </p:nvSpPr>
        <p:spPr/>
        <p:txBody>
          <a:bodyPr/>
          <a:lstStyle/>
          <a:p>
            <a:fld id="{7C11621C-3EA7-C342-A130-13C6D43C8C01}" type="slidenum">
              <a:rPr lang="en-US" smtClean="0"/>
              <a:pPr/>
              <a:t>10</a:t>
            </a:fld>
            <a:endParaRPr lang="en-US"/>
          </a:p>
        </p:txBody>
      </p:sp>
    </p:spTree>
    <p:extLst>
      <p:ext uri="{BB962C8B-B14F-4D97-AF65-F5344CB8AC3E}">
        <p14:creationId xmlns:p14="http://schemas.microsoft.com/office/powerpoint/2010/main" val="66985669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Background Image" descr="McMaster University Brighter World themed background image featuring overlayed circles, radiences and an image of the McMaster Iconic Archway">
            <a:extLst>
              <a:ext uri="{FF2B5EF4-FFF2-40B4-BE49-F238E27FC236}">
                <a16:creationId xmlns:a16="http://schemas.microsoft.com/office/drawing/2014/main" id="{B6EC7246-D40E-A849-88BF-8FEAEB18D21B}"/>
              </a:ext>
              <a:ext uri="{C183D7F6-B498-43B3-948B-1728B52AA6E4}">
                <adec:decorative xmlns:adec="http://schemas.microsoft.com/office/drawing/2017/decorative" val="0"/>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Placeholder" descr="Master title"/>
          <p:cNvSpPr>
            <a:spLocks noGrp="1"/>
          </p:cNvSpPr>
          <p:nvPr>
            <p:ph type="ctrTitle"/>
          </p:nvPr>
        </p:nvSpPr>
        <p:spPr>
          <a:xfrm>
            <a:off x="2563091" y="476104"/>
            <a:ext cx="3255818" cy="1999628"/>
          </a:xfrm>
        </p:spPr>
        <p:txBody>
          <a:bodyPr anchor="b" anchorCtr="0">
            <a:normAutofit/>
          </a:bodyPr>
          <a:lstStyle>
            <a:lvl1pPr>
              <a:lnSpc>
                <a:spcPct val="100000"/>
              </a:lnSpc>
              <a:defRPr sz="3000">
                <a:solidFill>
                  <a:schemeClr val="tx1"/>
                </a:solidFill>
              </a:defRPr>
            </a:lvl1pPr>
          </a:lstStyle>
          <a:p>
            <a:r>
              <a:rPr lang="en-US" dirty="0"/>
              <a:t>Click to edit Master title style</a:t>
            </a:r>
          </a:p>
        </p:txBody>
      </p:sp>
      <p:sp>
        <p:nvSpPr>
          <p:cNvPr id="3" name="Subtitle Placeholder" descr="Master subtitle"/>
          <p:cNvSpPr>
            <a:spLocks noGrp="1"/>
          </p:cNvSpPr>
          <p:nvPr>
            <p:ph type="subTitle" idx="1"/>
          </p:nvPr>
        </p:nvSpPr>
        <p:spPr>
          <a:xfrm>
            <a:off x="2563090" y="2475732"/>
            <a:ext cx="3054928" cy="683718"/>
          </a:xfrm>
        </p:spPr>
        <p:txBody>
          <a:bodyPr/>
          <a:lstStyle>
            <a:lvl1pPr marL="0" indent="0" algn="l">
              <a:buNone/>
              <a:defRPr>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Click to edit Master subtitle style</a:t>
            </a:r>
          </a:p>
        </p:txBody>
      </p:sp>
      <p:sp>
        <p:nvSpPr>
          <p:cNvPr id="7" name="Meeting Information" descr="Meering or Audience Data">
            <a:extLst>
              <a:ext uri="{FF2B5EF4-FFF2-40B4-BE49-F238E27FC236}">
                <a16:creationId xmlns:a16="http://schemas.microsoft.com/office/drawing/2014/main" id="{E4830579-3FC9-4C47-AF4E-DC02A16FCB8B}"/>
              </a:ext>
            </a:extLst>
          </p:cNvPr>
          <p:cNvSpPr>
            <a:spLocks noGrp="1"/>
          </p:cNvSpPr>
          <p:nvPr>
            <p:ph type="body" sz="quarter" idx="10" hasCustomPrompt="1"/>
          </p:nvPr>
        </p:nvSpPr>
        <p:spPr>
          <a:xfrm>
            <a:off x="1510146" y="3159450"/>
            <a:ext cx="1364672" cy="1019380"/>
          </a:xfrm>
        </p:spPr>
        <p:txBody>
          <a:bodyPr anchor="ctr" anchorCtr="0">
            <a:noAutofit/>
          </a:bodyPr>
          <a:lstStyle>
            <a:lvl1pPr marL="0" indent="0" algn="ctr">
              <a:buNone/>
              <a:defRPr sz="1100">
                <a:solidFill>
                  <a:srgbClr val="464F55"/>
                </a:solidFill>
              </a:defRPr>
            </a:lvl1pPr>
            <a:lvl2pPr marL="342900" indent="0">
              <a:buNone/>
              <a:defRPr sz="1100"/>
            </a:lvl2pPr>
            <a:lvl3pPr marL="685800" indent="0">
              <a:buNone/>
              <a:defRPr sz="1100"/>
            </a:lvl3pPr>
            <a:lvl4pPr marL="1028700" indent="0">
              <a:buNone/>
              <a:defRPr sz="1100"/>
            </a:lvl4pPr>
            <a:lvl5pPr marL="1371600" indent="0">
              <a:buNone/>
              <a:defRPr sz="1100"/>
            </a:lvl5pPr>
          </a:lstStyle>
          <a:p>
            <a:pPr lvl="0"/>
            <a:r>
              <a:rPr lang="en-US" dirty="0"/>
              <a:t>Meeting or Audience Date</a:t>
            </a:r>
          </a:p>
        </p:txBody>
      </p:sp>
      <p:cxnSp>
        <p:nvCxnSpPr>
          <p:cNvPr id="13" name="Brighter World Divider">
            <a:extLst>
              <a:ext uri="{C183D7F6-B498-43B3-948B-1728B52AA6E4}">
                <adec:decorative xmlns:adec="http://schemas.microsoft.com/office/drawing/2017/decorative" val="1"/>
              </a:ext>
            </a:extLst>
          </p:cNvPr>
          <p:cNvCxnSpPr>
            <a:cxnSpLocks/>
          </p:cNvCxnSpPr>
          <p:nvPr userDrawn="1"/>
        </p:nvCxnSpPr>
        <p:spPr>
          <a:xfrm>
            <a:off x="1" y="4661165"/>
            <a:ext cx="7710054" cy="0"/>
          </a:xfrm>
          <a:prstGeom prst="line">
            <a:avLst/>
          </a:prstGeom>
          <a:ln w="38100" cap="flat">
            <a:solidFill>
              <a:srgbClr val="7C0040"/>
            </a:solidFill>
          </a:ln>
          <a:effectLst/>
        </p:spPr>
        <p:style>
          <a:lnRef idx="2">
            <a:schemeClr val="accent1"/>
          </a:lnRef>
          <a:fillRef idx="0">
            <a:schemeClr val="accent1"/>
          </a:fillRef>
          <a:effectRef idx="1">
            <a:schemeClr val="accent1"/>
          </a:effectRef>
          <a:fontRef idx="minor">
            <a:schemeClr val="tx1"/>
          </a:fontRef>
        </p:style>
      </p:cxnSp>
      <p:pic>
        <p:nvPicPr>
          <p:cNvPr id="14" name="McMaster Logo" descr="McMaster University Logo"/>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962769" y="4484767"/>
            <a:ext cx="1019175" cy="561975"/>
          </a:xfrm>
          <a:prstGeom prst="rect">
            <a:avLst/>
          </a:prstGeom>
        </p:spPr>
      </p:pic>
      <p:pic>
        <p:nvPicPr>
          <p:cNvPr id="15" name="Brighter World Logo" descr="Brighter World Logo"/>
          <p:cNvPicPr>
            <a:picLocks noChangeAspect="1"/>
          </p:cNvPicPr>
          <p:nvPr userDrawn="1"/>
        </p:nvPicPr>
        <p:blipFill rotWithShape="1">
          <a:blip r:embed="rId4">
            <a:extLst>
              <a:ext uri="{28A0092B-C50C-407E-A947-70E740481C1C}">
                <a14:useLocalDpi xmlns:a14="http://schemas.microsoft.com/office/drawing/2010/main" val="0"/>
              </a:ext>
            </a:extLst>
          </a:blip>
          <a:srcRect t="1" r="39176" b="47"/>
          <a:stretch/>
        </p:blipFill>
        <p:spPr>
          <a:xfrm>
            <a:off x="200893" y="4834777"/>
            <a:ext cx="1136072" cy="136841"/>
          </a:xfrm>
          <a:prstGeom prst="rect">
            <a:avLst/>
          </a:prstGeom>
        </p:spPr>
      </p:pic>
      <p:sp>
        <p:nvSpPr>
          <p:cNvPr id="18" name="URL">
            <a:extLst>
              <a:ext uri="{FF2B5EF4-FFF2-40B4-BE49-F238E27FC236}">
                <a16:creationId xmlns:a16="http://schemas.microsoft.com/office/drawing/2014/main" id="{966BBFA2-FDBF-FA4A-9952-D71EB07DF1D7}"/>
              </a:ext>
            </a:extLst>
          </p:cNvPr>
          <p:cNvSpPr txBox="1"/>
          <p:nvPr userDrawn="1"/>
        </p:nvSpPr>
        <p:spPr>
          <a:xfrm>
            <a:off x="1277515" y="4774219"/>
            <a:ext cx="2504775" cy="242374"/>
          </a:xfrm>
          <a:prstGeom prst="rect">
            <a:avLst/>
          </a:prstGeom>
          <a:noFill/>
        </p:spPr>
        <p:txBody>
          <a:bodyPr wrap="square" rtlCol="0">
            <a:spAutoFit/>
          </a:bodyPr>
          <a:lstStyle/>
          <a:p>
            <a:r>
              <a:rPr lang="en-US" sz="975" spc="20" baseline="0" dirty="0">
                <a:latin typeface="Arial" panose="020B0604020202020204" pitchFamily="34" charset="0"/>
                <a:cs typeface="Arial" panose="020B0604020202020204" pitchFamily="34" charset="0"/>
              </a:rPr>
              <a:t>mcmaster.ca</a:t>
            </a:r>
          </a:p>
        </p:txBody>
      </p:sp>
    </p:spTree>
    <p:extLst>
      <p:ext uri="{BB962C8B-B14F-4D97-AF65-F5344CB8AC3E}">
        <p14:creationId xmlns:p14="http://schemas.microsoft.com/office/powerpoint/2010/main" val="14176017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Placeholder"/>
          <p:cNvSpPr>
            <a:spLocks noGrp="1"/>
          </p:cNvSpPr>
          <p:nvPr>
            <p:ph type="title"/>
          </p:nvPr>
        </p:nvSpPr>
        <p:spPr>
          <a:xfrm>
            <a:off x="1792288" y="3600450"/>
            <a:ext cx="5486400" cy="425054"/>
          </a:xfrm>
        </p:spPr>
        <p:txBody>
          <a:bodyPr anchor="b"/>
          <a:lstStyle>
            <a:lvl1pPr algn="l">
              <a:defRPr sz="1500" b="0">
                <a:solidFill>
                  <a:schemeClr val="accent1"/>
                </a:solidFill>
              </a:defRPr>
            </a:lvl1pPr>
          </a:lstStyle>
          <a:p>
            <a:r>
              <a:rPr lang="en-US"/>
              <a:t>Click to edit Master title style</a:t>
            </a:r>
          </a:p>
        </p:txBody>
      </p:sp>
      <p:sp>
        <p:nvSpPr>
          <p:cNvPr id="4" name="Subtitle Placeholder"/>
          <p:cNvSpPr>
            <a:spLocks noGrp="1"/>
          </p:cNvSpPr>
          <p:nvPr>
            <p:ph type="body" sz="half" idx="2" hasCustomPrompt="1"/>
          </p:nvPr>
        </p:nvSpPr>
        <p:spPr>
          <a:xfrm>
            <a:off x="1792288" y="4025503"/>
            <a:ext cx="5486400" cy="603647"/>
          </a:xfrm>
        </p:spPr>
        <p:txBody>
          <a:bodyPr/>
          <a:lstStyle>
            <a:lvl1pPr marL="0" indent="0">
              <a:buNone/>
              <a:defRPr sz="1050">
                <a:solidFill>
                  <a:schemeClr val="tx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dirty="0"/>
              <a:t>Click to add subtitle</a:t>
            </a:r>
          </a:p>
        </p:txBody>
      </p:sp>
      <p:sp>
        <p:nvSpPr>
          <p:cNvPr id="3" name="Picture Placeholder"/>
          <p:cNvSpPr>
            <a:spLocks noGrp="1"/>
          </p:cNvSpPr>
          <p:nvPr>
            <p:ph type="pic" idx="1" hasCustomPrompt="1"/>
          </p:nvPr>
        </p:nvSpPr>
        <p:spPr>
          <a:xfrm>
            <a:off x="1792288" y="459581"/>
            <a:ext cx="5486400" cy="3086100"/>
          </a:xfrm>
          <a:solidFill>
            <a:schemeClr val="tx1"/>
          </a:solidFill>
          <a:effectLst>
            <a:outerShdw blurRad="393700" dist="50800" dir="5400000" sx="105000" sy="105000" algn="ctr" rotWithShape="0">
              <a:srgbClr val="000000">
                <a:alpha val="20000"/>
              </a:srgbClr>
            </a:outerShdw>
          </a:effectLst>
        </p:spPr>
        <p:txBody>
          <a:bodyPr>
            <a:normAutofit/>
          </a:bodyPr>
          <a:lstStyle>
            <a:lvl1pPr marL="0" indent="0">
              <a:buNone/>
              <a:defRPr sz="1400">
                <a:solidFill>
                  <a:schemeClr val="bg1"/>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dirty="0"/>
              <a:t>Click the picture icon to insert a picture. </a:t>
            </a:r>
            <a:br>
              <a:rPr lang="en-US" dirty="0"/>
            </a:br>
            <a:r>
              <a:rPr lang="en-US" dirty="0"/>
              <a:t>Make sure to include an image description by right clicking on your image and selecting ‘Edit Alt Text…’ </a:t>
            </a:r>
          </a:p>
        </p:txBody>
      </p:sp>
      <p:sp>
        <p:nvSpPr>
          <p:cNvPr id="14" name="Slide Number"/>
          <p:cNvSpPr>
            <a:spLocks noGrp="1"/>
          </p:cNvSpPr>
          <p:nvPr>
            <p:ph type="sldNum" sz="quarter" idx="11"/>
          </p:nvPr>
        </p:nvSpPr>
        <p:spPr/>
        <p:txBody>
          <a:bodyPr/>
          <a:lstStyle/>
          <a:p>
            <a:fld id="{E2CB33EA-91D6-F140-A440-0A130B2A34DE}" type="slidenum">
              <a:rPr lang="en-US" smtClean="0"/>
              <a:pPr/>
              <a:t>‹#›</a:t>
            </a:fld>
            <a:endParaRPr lang="en-US" dirty="0"/>
          </a:p>
        </p:txBody>
      </p:sp>
      <p:sp>
        <p:nvSpPr>
          <p:cNvPr id="13" name="Date"/>
          <p:cNvSpPr>
            <a:spLocks noGrp="1"/>
          </p:cNvSpPr>
          <p:nvPr>
            <p:ph type="dt" sz="half" idx="10"/>
          </p:nvPr>
        </p:nvSpPr>
        <p:spPr/>
        <p:txBody>
          <a:bodyPr/>
          <a:lstStyle/>
          <a:p>
            <a:fld id="{12CEF10F-437A-1E47-9122-F08C813F0AE8}" type="datetime4">
              <a:rPr lang="en-CA" smtClean="0"/>
              <a:pPr/>
              <a:t>August 10, 2023</a:t>
            </a:fld>
            <a:endParaRPr lang="en-US" dirty="0"/>
          </a:p>
        </p:txBody>
      </p:sp>
    </p:spTree>
    <p:extLst>
      <p:ext uri="{BB962C8B-B14F-4D97-AF65-F5344CB8AC3E}">
        <p14:creationId xmlns:p14="http://schemas.microsoft.com/office/powerpoint/2010/main" val="27608352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Slide">
    <p:spTree>
      <p:nvGrpSpPr>
        <p:cNvPr id="1" name=""/>
        <p:cNvGrpSpPr/>
        <p:nvPr/>
      </p:nvGrpSpPr>
      <p:grpSpPr>
        <a:xfrm>
          <a:off x="0" y="0"/>
          <a:ext cx="0" cy="0"/>
          <a:chOff x="0" y="0"/>
          <a:chExt cx="0" cy="0"/>
        </a:xfrm>
      </p:grpSpPr>
      <p:sp>
        <p:nvSpPr>
          <p:cNvPr id="6" name="Background Picture">
            <a:extLst>
              <a:ext uri="{FF2B5EF4-FFF2-40B4-BE49-F238E27FC236}">
                <a16:creationId xmlns:a16="http://schemas.microsoft.com/office/drawing/2014/main" id="{409D0A44-800A-1E41-B4A3-4200850312ED}"/>
              </a:ext>
            </a:extLst>
          </p:cNvPr>
          <p:cNvSpPr>
            <a:spLocks noGrp="1"/>
          </p:cNvSpPr>
          <p:nvPr>
            <p:ph type="pic" sz="quarter" idx="11" hasCustomPrompt="1"/>
          </p:nvPr>
        </p:nvSpPr>
        <p:spPr>
          <a:xfrm>
            <a:off x="0" y="0"/>
            <a:ext cx="9144000" cy="5143500"/>
          </a:xfrm>
          <a:solidFill>
            <a:schemeClr val="tx1"/>
          </a:solidFill>
        </p:spPr>
        <p:txBody>
          <a:bodyPr anchor="ctr" anchorCtr="0"/>
          <a:lstStyle>
            <a:lvl1pPr marL="0" indent="0" algn="l">
              <a:buNone/>
              <a:defRPr>
                <a:solidFill>
                  <a:schemeClr val="bg1"/>
                </a:solidFill>
              </a:defRPr>
            </a:lvl1pPr>
          </a:lstStyle>
          <a:p>
            <a:r>
              <a:rPr lang="en-US" dirty="0"/>
              <a:t>Click the picture icon to insert a background picture. </a:t>
            </a:r>
            <a:br>
              <a:rPr lang="en-US" dirty="0"/>
            </a:br>
            <a:r>
              <a:rPr lang="en-US" dirty="0"/>
              <a:t>Make sure to include an image description by right </a:t>
            </a:r>
            <a:br>
              <a:rPr lang="en-US" dirty="0"/>
            </a:br>
            <a:r>
              <a:rPr lang="en-US" dirty="0"/>
              <a:t>clicking on your image and selecting ‘Edit Alt Text…’ </a:t>
            </a:r>
          </a:p>
          <a:p>
            <a:endParaRPr lang="en-US" dirty="0"/>
          </a:p>
        </p:txBody>
      </p:sp>
      <p:sp>
        <p:nvSpPr>
          <p:cNvPr id="8" name="Background Circle">
            <a:extLst>
              <a:ext uri="{FF2B5EF4-FFF2-40B4-BE49-F238E27FC236}">
                <a16:creationId xmlns:a16="http://schemas.microsoft.com/office/drawing/2014/main" id="{79F78E7C-BD8A-B74C-8DDE-969A46B4B0D8}"/>
              </a:ext>
              <a:ext uri="{C183D7F6-B498-43B3-948B-1728B52AA6E4}">
                <adec:decorative xmlns:adec="http://schemas.microsoft.com/office/drawing/2017/decorative" val="1"/>
              </a:ext>
            </a:extLst>
          </p:cNvPr>
          <p:cNvSpPr>
            <a:spLocks noGrp="1"/>
          </p:cNvSpPr>
          <p:nvPr>
            <p:ph type="pic" sz="quarter" idx="13"/>
          </p:nvPr>
        </p:nvSpPr>
        <p:spPr>
          <a:xfrm>
            <a:off x="6515292" y="-704631"/>
            <a:ext cx="4166289" cy="4166288"/>
          </a:xfrm>
          <a:prstGeom prst="ellipse">
            <a:avLst/>
          </a:prstGeom>
          <a:solidFill>
            <a:schemeClr val="accent1"/>
          </a:solidFill>
        </p:spPr>
        <p:txBody>
          <a:bodyPr/>
          <a:lstStyle>
            <a:lvl1pPr>
              <a:defRPr>
                <a:solidFill>
                  <a:schemeClr val="accent1"/>
                </a:solidFill>
              </a:defRPr>
            </a:lvl1pPr>
          </a:lstStyle>
          <a:p>
            <a:endParaRPr lang="en-US" dirty="0"/>
          </a:p>
        </p:txBody>
      </p:sp>
      <p:sp>
        <p:nvSpPr>
          <p:cNvPr id="2" name="Title Placeholder">
            <a:extLst>
              <a:ext uri="{FF2B5EF4-FFF2-40B4-BE49-F238E27FC236}">
                <a16:creationId xmlns:a16="http://schemas.microsoft.com/office/drawing/2014/main" id="{640BBB7F-73D8-794B-A9B5-A5869AB0A481}"/>
              </a:ext>
            </a:extLst>
          </p:cNvPr>
          <p:cNvSpPr>
            <a:spLocks noGrp="1"/>
          </p:cNvSpPr>
          <p:nvPr>
            <p:ph type="title" hasCustomPrompt="1"/>
          </p:nvPr>
        </p:nvSpPr>
        <p:spPr>
          <a:xfrm>
            <a:off x="6978763" y="496248"/>
            <a:ext cx="2029237" cy="2065338"/>
          </a:xfrm>
        </p:spPr>
        <p:txBody>
          <a:bodyPr>
            <a:normAutofit/>
          </a:bodyPr>
          <a:lstStyle>
            <a:lvl1pPr>
              <a:lnSpc>
                <a:spcPct val="112000"/>
              </a:lnSpc>
              <a:defRPr sz="1200">
                <a:solidFill>
                  <a:schemeClr val="bg1"/>
                </a:solidFill>
              </a:defRPr>
            </a:lvl1pPr>
          </a:lstStyle>
          <a:p>
            <a:pPr lvl="0"/>
            <a:r>
              <a:rPr lang="en-US" dirty="0"/>
              <a:t>Author Name, </a:t>
            </a:r>
            <a:br>
              <a:rPr lang="en-US" dirty="0"/>
            </a:br>
            <a:r>
              <a:rPr lang="en-US" dirty="0"/>
              <a:t>Title, </a:t>
            </a:r>
            <a:br>
              <a:rPr lang="en-US" dirty="0"/>
            </a:br>
            <a:r>
              <a:rPr lang="en-US" dirty="0"/>
              <a:t>Contact Details</a:t>
            </a:r>
          </a:p>
        </p:txBody>
      </p:sp>
    </p:spTree>
    <p:extLst>
      <p:ext uri="{BB962C8B-B14F-4D97-AF65-F5344CB8AC3E}">
        <p14:creationId xmlns:p14="http://schemas.microsoft.com/office/powerpoint/2010/main" val="42165620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Slide">
    <p:spTree>
      <p:nvGrpSpPr>
        <p:cNvPr id="1" name=""/>
        <p:cNvGrpSpPr/>
        <p:nvPr/>
      </p:nvGrpSpPr>
      <p:grpSpPr>
        <a:xfrm>
          <a:off x="0" y="0"/>
          <a:ext cx="0" cy="0"/>
          <a:chOff x="0" y="0"/>
          <a:chExt cx="0" cy="0"/>
        </a:xfrm>
      </p:grpSpPr>
      <p:sp>
        <p:nvSpPr>
          <p:cNvPr id="13" name="Background Picture">
            <a:extLst>
              <a:ext uri="{FF2B5EF4-FFF2-40B4-BE49-F238E27FC236}">
                <a16:creationId xmlns:a16="http://schemas.microsoft.com/office/drawing/2014/main" id="{B5352B15-F5A1-3540-B5B6-E1513B58E0FE}"/>
              </a:ext>
            </a:extLst>
          </p:cNvPr>
          <p:cNvSpPr>
            <a:spLocks noGrp="1"/>
          </p:cNvSpPr>
          <p:nvPr>
            <p:ph type="pic" sz="quarter" idx="11" hasCustomPrompt="1"/>
          </p:nvPr>
        </p:nvSpPr>
        <p:spPr>
          <a:xfrm>
            <a:off x="0" y="0"/>
            <a:ext cx="9144000" cy="5143500"/>
          </a:xfrm>
          <a:solidFill>
            <a:schemeClr val="tx1"/>
          </a:solidFill>
        </p:spPr>
        <p:txBody>
          <a:bodyPr anchor="ctr" anchorCtr="0"/>
          <a:lstStyle>
            <a:lvl1pPr marL="0" indent="0" algn="l">
              <a:buNone/>
              <a:defRPr>
                <a:solidFill>
                  <a:schemeClr val="bg1"/>
                </a:solidFill>
              </a:defRPr>
            </a:lvl1pPr>
          </a:lstStyle>
          <a:p>
            <a:r>
              <a:rPr lang="en-US" dirty="0"/>
              <a:t>Click the picture icon to insert a background picture. </a:t>
            </a:r>
            <a:br>
              <a:rPr lang="en-US" dirty="0"/>
            </a:br>
            <a:r>
              <a:rPr lang="en-US" dirty="0"/>
              <a:t>Make sure to include an image description by right </a:t>
            </a:r>
            <a:br>
              <a:rPr lang="en-US" dirty="0"/>
            </a:br>
            <a:r>
              <a:rPr lang="en-US" dirty="0"/>
              <a:t>clicking on your image and selecting ‘Edit Alt Text…’ </a:t>
            </a:r>
          </a:p>
          <a:p>
            <a:endParaRPr lang="en-US" dirty="0"/>
          </a:p>
        </p:txBody>
      </p:sp>
      <p:sp>
        <p:nvSpPr>
          <p:cNvPr id="20" name="Background Circle">
            <a:extLst>
              <a:ext uri="{FF2B5EF4-FFF2-40B4-BE49-F238E27FC236}">
                <a16:creationId xmlns:a16="http://schemas.microsoft.com/office/drawing/2014/main" id="{5A2FA8D5-369B-C44D-90BE-9F100D869C39}"/>
              </a:ext>
              <a:ext uri="{C183D7F6-B498-43B3-948B-1728B52AA6E4}">
                <adec:decorative xmlns:adec="http://schemas.microsoft.com/office/drawing/2017/decorative" val="1"/>
              </a:ext>
            </a:extLst>
          </p:cNvPr>
          <p:cNvSpPr>
            <a:spLocks noGrp="1"/>
          </p:cNvSpPr>
          <p:nvPr>
            <p:ph type="pic" sz="quarter" idx="13"/>
          </p:nvPr>
        </p:nvSpPr>
        <p:spPr>
          <a:xfrm>
            <a:off x="6385906" y="1303338"/>
            <a:ext cx="3338513" cy="3338512"/>
          </a:xfrm>
          <a:prstGeom prst="ellipse">
            <a:avLst/>
          </a:prstGeom>
          <a:solidFill>
            <a:schemeClr val="accent1"/>
          </a:solidFill>
        </p:spPr>
        <p:txBody>
          <a:bodyPr/>
          <a:lstStyle>
            <a:lvl1pPr>
              <a:defRPr>
                <a:solidFill>
                  <a:schemeClr val="accent1"/>
                </a:solidFill>
              </a:defRPr>
            </a:lvl1pPr>
          </a:lstStyle>
          <a:p>
            <a:endParaRPr lang="en-US" dirty="0"/>
          </a:p>
        </p:txBody>
      </p:sp>
      <p:sp>
        <p:nvSpPr>
          <p:cNvPr id="2" name="Title Placeholder">
            <a:extLst>
              <a:ext uri="{FF2B5EF4-FFF2-40B4-BE49-F238E27FC236}">
                <a16:creationId xmlns:a16="http://schemas.microsoft.com/office/drawing/2014/main" id="{649F63A3-0BA1-094E-B7F9-F33A78C6C9F4}"/>
              </a:ext>
            </a:extLst>
          </p:cNvPr>
          <p:cNvSpPr>
            <a:spLocks noGrp="1"/>
          </p:cNvSpPr>
          <p:nvPr>
            <p:ph type="title"/>
          </p:nvPr>
        </p:nvSpPr>
        <p:spPr>
          <a:xfrm>
            <a:off x="6677892" y="1607127"/>
            <a:ext cx="2417618" cy="1447011"/>
          </a:xfrm>
        </p:spPr>
        <p:txBody>
          <a:bodyPr anchor="b" anchorCtr="0">
            <a:normAutofit/>
          </a:bodyPr>
          <a:lstStyle>
            <a:lvl1pPr algn="l">
              <a:lnSpc>
                <a:spcPct val="100000"/>
              </a:lnSpc>
              <a:defRPr sz="2400">
                <a:solidFill>
                  <a:schemeClr val="bg1"/>
                </a:solidFill>
              </a:defRPr>
            </a:lvl1pPr>
          </a:lstStyle>
          <a:p>
            <a:r>
              <a:rPr lang="en-US" dirty="0"/>
              <a:t>Click to edit Master title style</a:t>
            </a:r>
          </a:p>
        </p:txBody>
      </p:sp>
      <p:sp>
        <p:nvSpPr>
          <p:cNvPr id="12" name="Subtitle Placeholder" descr="Master subtitle">
            <a:extLst>
              <a:ext uri="{FF2B5EF4-FFF2-40B4-BE49-F238E27FC236}">
                <a16:creationId xmlns:a16="http://schemas.microsoft.com/office/drawing/2014/main" id="{FC2F2E22-5550-2248-8176-512794DFA78D}"/>
              </a:ext>
            </a:extLst>
          </p:cNvPr>
          <p:cNvSpPr>
            <a:spLocks noGrp="1"/>
          </p:cNvSpPr>
          <p:nvPr>
            <p:ph type="subTitle" idx="1" hasCustomPrompt="1"/>
          </p:nvPr>
        </p:nvSpPr>
        <p:spPr>
          <a:xfrm>
            <a:off x="6677892" y="3057603"/>
            <a:ext cx="2417618" cy="1300038"/>
          </a:xfrm>
        </p:spPr>
        <p:txBody>
          <a:bodyPr/>
          <a:lstStyle>
            <a:lvl1pPr marL="0" indent="0" algn="l">
              <a:lnSpc>
                <a:spcPct val="150000"/>
              </a:lnSpc>
              <a:buNone/>
              <a:defRPr>
                <a:solidFill>
                  <a:schemeClr val="bg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Click to add subtitle</a:t>
            </a:r>
          </a:p>
        </p:txBody>
      </p:sp>
    </p:spTree>
    <p:extLst>
      <p:ext uri="{BB962C8B-B14F-4D97-AF65-F5344CB8AC3E}">
        <p14:creationId xmlns:p14="http://schemas.microsoft.com/office/powerpoint/2010/main" val="40069537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1" name="Title Placeholder" descr="Slide title">
            <a:extLst>
              <a:ext uri="{FF2B5EF4-FFF2-40B4-BE49-F238E27FC236}">
                <a16:creationId xmlns:a16="http://schemas.microsoft.com/office/drawing/2014/main" id="{6BBD06D5-C1DC-E148-8EFB-74F86B116334}"/>
              </a:ext>
            </a:extLst>
          </p:cNvPr>
          <p:cNvSpPr>
            <a:spLocks noGrp="1"/>
          </p:cNvSpPr>
          <p:nvPr>
            <p:ph type="title"/>
          </p:nvPr>
        </p:nvSpPr>
        <p:spPr>
          <a:xfrm>
            <a:off x="200893" y="0"/>
            <a:ext cx="8781051" cy="491537"/>
          </a:xfrm>
        </p:spPr>
        <p:txBody>
          <a:bodyPr bIns="0" anchor="b" anchorCtr="0"/>
          <a:lstStyle>
            <a:lvl1pPr>
              <a:lnSpc>
                <a:spcPct val="150000"/>
              </a:lnSpc>
              <a:defRPr>
                <a:solidFill>
                  <a:schemeClr val="accent1"/>
                </a:solidFill>
              </a:defRPr>
            </a:lvl1pPr>
          </a:lstStyle>
          <a:p>
            <a:r>
              <a:rPr lang="en-US" dirty="0"/>
              <a:t>Click to edit Master title style</a:t>
            </a:r>
          </a:p>
        </p:txBody>
      </p:sp>
      <p:sp>
        <p:nvSpPr>
          <p:cNvPr id="12" name="Subtitle Placeholder" descr="Slide sub title">
            <a:extLst>
              <a:ext uri="{FF2B5EF4-FFF2-40B4-BE49-F238E27FC236}">
                <a16:creationId xmlns:a16="http://schemas.microsoft.com/office/drawing/2014/main" id="{E4697456-D8E5-5447-AB08-1193E92AD317}"/>
              </a:ext>
            </a:extLst>
          </p:cNvPr>
          <p:cNvSpPr>
            <a:spLocks noGrp="1"/>
          </p:cNvSpPr>
          <p:nvPr>
            <p:ph type="body" sz="quarter" idx="12" hasCustomPrompt="1"/>
          </p:nvPr>
        </p:nvSpPr>
        <p:spPr>
          <a:xfrm>
            <a:off x="201613" y="494210"/>
            <a:ext cx="8780462" cy="564942"/>
          </a:xfrm>
        </p:spPr>
        <p:txBody>
          <a:bodyPr>
            <a:noAutofit/>
          </a:bodyPr>
          <a:lstStyle>
            <a:lvl1pPr marL="0" indent="0">
              <a:buNone/>
              <a:defRPr sz="1500"/>
            </a:lvl1pPr>
            <a:lvl2pPr marL="342900" indent="0">
              <a:buNone/>
              <a:defRPr sz="1500"/>
            </a:lvl2pPr>
            <a:lvl3pPr marL="685800" indent="0">
              <a:buNone/>
              <a:defRPr sz="1500"/>
            </a:lvl3pPr>
            <a:lvl4pPr marL="1028700" indent="0">
              <a:buNone/>
              <a:defRPr sz="1500"/>
            </a:lvl4pPr>
            <a:lvl5pPr marL="1371600" indent="0">
              <a:buNone/>
              <a:defRPr sz="1500"/>
            </a:lvl5pPr>
          </a:lstStyle>
          <a:p>
            <a:pPr lvl="0"/>
            <a:r>
              <a:rPr lang="en-US" dirty="0"/>
              <a:t>Click to add subtitle</a:t>
            </a:r>
          </a:p>
        </p:txBody>
      </p:sp>
      <p:sp>
        <p:nvSpPr>
          <p:cNvPr id="3" name="Content Placeholder" descr="Slide content"/>
          <p:cNvSpPr>
            <a:spLocks noGrp="1"/>
          </p:cNvSpPr>
          <p:nvPr>
            <p:ph idx="1" hasCustomPrompt="1"/>
          </p:nvPr>
        </p:nvSpPr>
        <p:spPr>
          <a:xfrm>
            <a:off x="200893" y="1066080"/>
            <a:ext cx="8781051" cy="3402011"/>
          </a:xfrm>
        </p:spPr>
        <p:txBody>
          <a:bodyPr lIns="108000"/>
          <a:lstStyle>
            <a:lvl1pPr>
              <a:lnSpc>
                <a:spcPct val="100000"/>
              </a:lnSpc>
              <a:spcBef>
                <a:spcPts val="0"/>
              </a:spcBef>
              <a:spcAft>
                <a:spcPts val="600"/>
              </a:spcAft>
              <a:defRPr/>
            </a:lvl1pPr>
            <a:lvl2pPr>
              <a:lnSpc>
                <a:spcPct val="100000"/>
              </a:lnSpc>
              <a:spcBef>
                <a:spcPts val="0"/>
              </a:spcBef>
              <a:spcAft>
                <a:spcPts val="600"/>
              </a:spcAft>
              <a:defRPr/>
            </a:lvl2pPr>
            <a:lvl3pPr>
              <a:lnSpc>
                <a:spcPct val="100000"/>
              </a:lnSpc>
              <a:spcBef>
                <a:spcPts val="0"/>
              </a:spcBef>
              <a:spcAft>
                <a:spcPts val="600"/>
              </a:spcAft>
              <a:defRPr/>
            </a:lvl3pPr>
            <a:lvl4pPr>
              <a:lnSpc>
                <a:spcPct val="100000"/>
              </a:lnSpc>
              <a:spcBef>
                <a:spcPts val="0"/>
              </a:spcBef>
              <a:spcAft>
                <a:spcPts val="600"/>
              </a:spcAft>
              <a:defRPr/>
            </a:lvl4pPr>
            <a:lvl5pPr>
              <a:lnSpc>
                <a:spcPct val="100000"/>
              </a:lnSpc>
              <a:spcBef>
                <a:spcPts val="0"/>
              </a:spcBef>
              <a:spcAft>
                <a:spcPts val="600"/>
              </a:spcAft>
              <a:defRPr/>
            </a:lvl5pPr>
          </a:lstStyle>
          <a:p>
            <a:pPr lvl="0"/>
            <a:r>
              <a:rPr lang="en-US" dirty="0"/>
              <a:t>Click to add text or select an icon below for picture, table, graph and more content options.</a:t>
            </a:r>
          </a:p>
        </p:txBody>
      </p:sp>
      <p:sp>
        <p:nvSpPr>
          <p:cNvPr id="19" name="Slide Number" descr="Slide Number"/>
          <p:cNvSpPr>
            <a:spLocks noGrp="1"/>
          </p:cNvSpPr>
          <p:nvPr>
            <p:ph type="sldNum" sz="quarter" idx="11"/>
          </p:nvPr>
        </p:nvSpPr>
        <p:spPr/>
        <p:txBody>
          <a:bodyPr/>
          <a:lstStyle/>
          <a:p>
            <a:fld id="{E2CB33EA-91D6-F140-A440-0A130B2A34DE}" type="slidenum">
              <a:rPr lang="en-US" smtClean="0"/>
              <a:pPr/>
              <a:t>‹#›</a:t>
            </a:fld>
            <a:endParaRPr lang="en-US" dirty="0"/>
          </a:p>
        </p:txBody>
      </p:sp>
      <p:sp>
        <p:nvSpPr>
          <p:cNvPr id="18" name="Date">
            <a:extLst>
              <a:ext uri="{C183D7F6-B498-43B3-948B-1728B52AA6E4}">
                <adec:decorative xmlns:adec="http://schemas.microsoft.com/office/drawing/2017/decorative" val="1"/>
              </a:ext>
            </a:extLst>
          </p:cNvPr>
          <p:cNvSpPr>
            <a:spLocks noGrp="1"/>
          </p:cNvSpPr>
          <p:nvPr>
            <p:ph type="dt" sz="half" idx="10"/>
          </p:nvPr>
        </p:nvSpPr>
        <p:spPr/>
        <p:txBody>
          <a:bodyPr/>
          <a:lstStyle/>
          <a:p>
            <a:fld id="{12CEF10F-437A-1E47-9122-F08C813F0AE8}" type="datetime4">
              <a:rPr lang="en-CA" smtClean="0"/>
              <a:pPr/>
              <a:t>August 10, 2023</a:t>
            </a:fld>
            <a:endParaRPr lang="en-US" dirty="0"/>
          </a:p>
        </p:txBody>
      </p:sp>
    </p:spTree>
    <p:extLst>
      <p:ext uri="{BB962C8B-B14F-4D97-AF65-F5344CB8AC3E}">
        <p14:creationId xmlns:p14="http://schemas.microsoft.com/office/powerpoint/2010/main" val="41722020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Title Placeholder">
            <a:extLst>
              <a:ext uri="{FF2B5EF4-FFF2-40B4-BE49-F238E27FC236}">
                <a16:creationId xmlns:a16="http://schemas.microsoft.com/office/drawing/2014/main" id="{6C77D3C7-0799-4147-8E2C-FF0B1E1717F6}"/>
              </a:ext>
            </a:extLst>
          </p:cNvPr>
          <p:cNvSpPr>
            <a:spLocks noGrp="1"/>
          </p:cNvSpPr>
          <p:nvPr>
            <p:ph type="title"/>
          </p:nvPr>
        </p:nvSpPr>
        <p:spPr>
          <a:xfrm>
            <a:off x="200893" y="0"/>
            <a:ext cx="8781051" cy="491537"/>
          </a:xfrm>
        </p:spPr>
        <p:txBody>
          <a:bodyPr bIns="0" anchor="b" anchorCtr="0"/>
          <a:lstStyle>
            <a:lvl1pPr>
              <a:lnSpc>
                <a:spcPct val="150000"/>
              </a:lnSpc>
              <a:defRPr>
                <a:solidFill>
                  <a:schemeClr val="accent1"/>
                </a:solidFill>
              </a:defRPr>
            </a:lvl1pPr>
          </a:lstStyle>
          <a:p>
            <a:r>
              <a:rPr lang="en-US" dirty="0"/>
              <a:t>Click to edit Master title style</a:t>
            </a:r>
          </a:p>
        </p:txBody>
      </p:sp>
      <p:sp>
        <p:nvSpPr>
          <p:cNvPr id="10" name="Subtitle Placeholder">
            <a:extLst>
              <a:ext uri="{FF2B5EF4-FFF2-40B4-BE49-F238E27FC236}">
                <a16:creationId xmlns:a16="http://schemas.microsoft.com/office/drawing/2014/main" id="{9F008ECF-AE56-1E42-879F-E7F7F65B5AA2}"/>
              </a:ext>
            </a:extLst>
          </p:cNvPr>
          <p:cNvSpPr>
            <a:spLocks noGrp="1"/>
          </p:cNvSpPr>
          <p:nvPr>
            <p:ph type="body" sz="quarter" idx="12" hasCustomPrompt="1"/>
          </p:nvPr>
        </p:nvSpPr>
        <p:spPr>
          <a:xfrm>
            <a:off x="201613" y="494209"/>
            <a:ext cx="8780462" cy="623309"/>
          </a:xfrm>
        </p:spPr>
        <p:txBody>
          <a:bodyPr>
            <a:noAutofit/>
          </a:bodyPr>
          <a:lstStyle>
            <a:lvl1pPr marL="0" indent="0">
              <a:buNone/>
              <a:defRPr sz="1500"/>
            </a:lvl1pPr>
            <a:lvl2pPr marL="342900" indent="0">
              <a:buNone/>
              <a:defRPr sz="1500"/>
            </a:lvl2pPr>
            <a:lvl3pPr marL="685800" indent="0">
              <a:buNone/>
              <a:defRPr sz="1500"/>
            </a:lvl3pPr>
            <a:lvl4pPr marL="1028700" indent="0">
              <a:buNone/>
              <a:defRPr sz="1500"/>
            </a:lvl4pPr>
            <a:lvl5pPr marL="1371600" indent="0">
              <a:buNone/>
              <a:defRPr sz="1500"/>
            </a:lvl5pPr>
          </a:lstStyle>
          <a:p>
            <a:pPr lvl="0"/>
            <a:r>
              <a:rPr lang="en-US" dirty="0"/>
              <a:t>Click to add subtitle</a:t>
            </a:r>
          </a:p>
        </p:txBody>
      </p:sp>
      <p:sp>
        <p:nvSpPr>
          <p:cNvPr id="3" name="Left Content Placeholder"/>
          <p:cNvSpPr>
            <a:spLocks noGrp="1"/>
          </p:cNvSpPr>
          <p:nvPr>
            <p:ph sz="half" idx="1" hasCustomPrompt="1"/>
          </p:nvPr>
        </p:nvSpPr>
        <p:spPr>
          <a:xfrm>
            <a:off x="457200" y="1200151"/>
            <a:ext cx="4038600" cy="3394472"/>
          </a:xfrm>
        </p:spPr>
        <p:txBody>
          <a:bodyPr>
            <a:normAutofit/>
          </a:bodyPr>
          <a:lstStyle>
            <a:lvl1pPr>
              <a:defRPr sz="1350"/>
            </a:lvl1pPr>
            <a:lvl2pPr>
              <a:defRPr sz="1350"/>
            </a:lvl2pPr>
            <a:lvl3pPr>
              <a:defRPr sz="1350"/>
            </a:lvl3pPr>
            <a:lvl4pPr>
              <a:defRPr sz="1350"/>
            </a:lvl4pPr>
            <a:lvl5pPr>
              <a:defRPr sz="1350"/>
            </a:lvl5pPr>
            <a:lvl6pPr>
              <a:defRPr sz="1350"/>
            </a:lvl6pPr>
            <a:lvl7pPr>
              <a:defRPr sz="1350"/>
            </a:lvl7pPr>
            <a:lvl8pPr>
              <a:defRPr sz="1350"/>
            </a:lvl8pPr>
            <a:lvl9pPr>
              <a:defRPr sz="1350"/>
            </a:lvl9pPr>
          </a:lstStyle>
          <a:p>
            <a:pPr lvl="0"/>
            <a:r>
              <a:rPr lang="en-US" dirty="0"/>
              <a:t>Click to add text or select an icon below for picture, table, graph and more content options.</a:t>
            </a:r>
          </a:p>
        </p:txBody>
      </p:sp>
      <p:sp>
        <p:nvSpPr>
          <p:cNvPr id="4" name="Right Content Placeholder"/>
          <p:cNvSpPr>
            <a:spLocks noGrp="1"/>
          </p:cNvSpPr>
          <p:nvPr>
            <p:ph sz="half" idx="2" hasCustomPrompt="1"/>
          </p:nvPr>
        </p:nvSpPr>
        <p:spPr>
          <a:xfrm>
            <a:off x="4648200" y="1200151"/>
            <a:ext cx="4038600" cy="3394472"/>
          </a:xfrm>
        </p:spPr>
        <p:txBody>
          <a:bodyPr>
            <a:normAutofit/>
          </a:bodyPr>
          <a:lstStyle>
            <a:lvl1pPr>
              <a:defRPr sz="1350"/>
            </a:lvl1pPr>
            <a:lvl2pPr>
              <a:defRPr sz="1350"/>
            </a:lvl2pPr>
            <a:lvl3pPr>
              <a:defRPr sz="1350"/>
            </a:lvl3pPr>
            <a:lvl4pPr>
              <a:defRPr sz="1350"/>
            </a:lvl4pPr>
            <a:lvl5pPr>
              <a:defRPr sz="1350"/>
            </a:lvl5pPr>
            <a:lvl6pPr>
              <a:defRPr sz="1350"/>
            </a:lvl6pPr>
            <a:lvl7pPr>
              <a:defRPr sz="1350"/>
            </a:lvl7pPr>
            <a:lvl8pPr>
              <a:defRPr sz="1350"/>
            </a:lvl8pPr>
            <a:lvl9pPr>
              <a:defRPr sz="1350"/>
            </a:lvl9pPr>
          </a:lstStyle>
          <a:p>
            <a:pPr lvl="0"/>
            <a:r>
              <a:rPr lang="en-US" dirty="0"/>
              <a:t>Click to add text or select an icon below for picture, table, graph and more content options.</a:t>
            </a:r>
          </a:p>
        </p:txBody>
      </p:sp>
      <p:sp>
        <p:nvSpPr>
          <p:cNvPr id="14" name="Slide Number"/>
          <p:cNvSpPr>
            <a:spLocks noGrp="1"/>
          </p:cNvSpPr>
          <p:nvPr>
            <p:ph type="sldNum" sz="quarter" idx="11"/>
          </p:nvPr>
        </p:nvSpPr>
        <p:spPr/>
        <p:txBody>
          <a:bodyPr/>
          <a:lstStyle/>
          <a:p>
            <a:fld id="{E2CB33EA-91D6-F140-A440-0A130B2A34DE}" type="slidenum">
              <a:rPr lang="en-US" smtClean="0"/>
              <a:pPr/>
              <a:t>‹#›</a:t>
            </a:fld>
            <a:endParaRPr lang="en-US" dirty="0"/>
          </a:p>
        </p:txBody>
      </p:sp>
      <p:sp>
        <p:nvSpPr>
          <p:cNvPr id="13" name="Date"/>
          <p:cNvSpPr>
            <a:spLocks noGrp="1"/>
          </p:cNvSpPr>
          <p:nvPr>
            <p:ph type="dt" sz="half" idx="10"/>
          </p:nvPr>
        </p:nvSpPr>
        <p:spPr/>
        <p:txBody>
          <a:bodyPr/>
          <a:lstStyle/>
          <a:p>
            <a:fld id="{12CEF10F-437A-1E47-9122-F08C813F0AE8}" type="datetime4">
              <a:rPr lang="en-CA" smtClean="0"/>
              <a:pPr/>
              <a:t>August 10, 2023</a:t>
            </a:fld>
            <a:endParaRPr lang="en-US" dirty="0"/>
          </a:p>
        </p:txBody>
      </p:sp>
    </p:spTree>
    <p:extLst>
      <p:ext uri="{BB962C8B-B14F-4D97-AF65-F5344CB8AC3E}">
        <p14:creationId xmlns:p14="http://schemas.microsoft.com/office/powerpoint/2010/main" val="39350144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Title Placeholder">
            <a:extLst>
              <a:ext uri="{FF2B5EF4-FFF2-40B4-BE49-F238E27FC236}">
                <a16:creationId xmlns:a16="http://schemas.microsoft.com/office/drawing/2014/main" id="{9F834383-94D0-7E4C-BCAE-DAC829951A9A}"/>
              </a:ext>
            </a:extLst>
          </p:cNvPr>
          <p:cNvSpPr>
            <a:spLocks noGrp="1"/>
          </p:cNvSpPr>
          <p:nvPr>
            <p:ph type="title"/>
          </p:nvPr>
        </p:nvSpPr>
        <p:spPr>
          <a:xfrm>
            <a:off x="200893" y="0"/>
            <a:ext cx="8781051" cy="491537"/>
          </a:xfrm>
        </p:spPr>
        <p:txBody>
          <a:bodyPr bIns="0" anchor="b" anchorCtr="0"/>
          <a:lstStyle>
            <a:lvl1pPr>
              <a:lnSpc>
                <a:spcPct val="150000"/>
              </a:lnSpc>
              <a:defRPr>
                <a:solidFill>
                  <a:schemeClr val="accent1"/>
                </a:solidFill>
              </a:defRPr>
            </a:lvl1pPr>
          </a:lstStyle>
          <a:p>
            <a:r>
              <a:rPr lang="en-US" dirty="0"/>
              <a:t>Click to edit Master title style</a:t>
            </a:r>
          </a:p>
        </p:txBody>
      </p:sp>
      <p:sp>
        <p:nvSpPr>
          <p:cNvPr id="6" name="Subtitle Placeholder">
            <a:extLst>
              <a:ext uri="{FF2B5EF4-FFF2-40B4-BE49-F238E27FC236}">
                <a16:creationId xmlns:a16="http://schemas.microsoft.com/office/drawing/2014/main" id="{192EC7AF-6E96-4C4A-BA85-15411DB3BCF0}"/>
              </a:ext>
            </a:extLst>
          </p:cNvPr>
          <p:cNvSpPr>
            <a:spLocks noGrp="1"/>
          </p:cNvSpPr>
          <p:nvPr>
            <p:ph type="body" sz="quarter" idx="12" hasCustomPrompt="1"/>
          </p:nvPr>
        </p:nvSpPr>
        <p:spPr>
          <a:xfrm>
            <a:off x="201613" y="494209"/>
            <a:ext cx="8780462" cy="623309"/>
          </a:xfrm>
        </p:spPr>
        <p:txBody>
          <a:bodyPr>
            <a:noAutofit/>
          </a:bodyPr>
          <a:lstStyle>
            <a:lvl1pPr marL="0" indent="0">
              <a:buNone/>
              <a:defRPr sz="1500"/>
            </a:lvl1pPr>
            <a:lvl2pPr marL="342900" indent="0">
              <a:buNone/>
              <a:defRPr sz="1500"/>
            </a:lvl2pPr>
            <a:lvl3pPr marL="685800" indent="0">
              <a:buNone/>
              <a:defRPr sz="1500"/>
            </a:lvl3pPr>
            <a:lvl4pPr marL="1028700" indent="0">
              <a:buNone/>
              <a:defRPr sz="1500"/>
            </a:lvl4pPr>
            <a:lvl5pPr marL="1371600" indent="0">
              <a:buNone/>
              <a:defRPr sz="1500"/>
            </a:lvl5pPr>
          </a:lstStyle>
          <a:p>
            <a:pPr lvl="0"/>
            <a:r>
              <a:rPr lang="en-US" dirty="0"/>
              <a:t>Click to add subtitle</a:t>
            </a:r>
          </a:p>
        </p:txBody>
      </p:sp>
      <p:sp>
        <p:nvSpPr>
          <p:cNvPr id="12" name="Slide Number"/>
          <p:cNvSpPr>
            <a:spLocks noGrp="1"/>
          </p:cNvSpPr>
          <p:nvPr>
            <p:ph type="sldNum" sz="quarter" idx="11"/>
          </p:nvPr>
        </p:nvSpPr>
        <p:spPr/>
        <p:txBody>
          <a:bodyPr/>
          <a:lstStyle/>
          <a:p>
            <a:fld id="{E2CB33EA-91D6-F140-A440-0A130B2A34DE}" type="slidenum">
              <a:rPr lang="en-US" smtClean="0"/>
              <a:pPr/>
              <a:t>‹#›</a:t>
            </a:fld>
            <a:endParaRPr lang="en-US" dirty="0"/>
          </a:p>
        </p:txBody>
      </p:sp>
      <p:sp>
        <p:nvSpPr>
          <p:cNvPr id="11" name="Date"/>
          <p:cNvSpPr>
            <a:spLocks noGrp="1"/>
          </p:cNvSpPr>
          <p:nvPr>
            <p:ph type="dt" sz="half" idx="10"/>
          </p:nvPr>
        </p:nvSpPr>
        <p:spPr/>
        <p:txBody>
          <a:bodyPr/>
          <a:lstStyle/>
          <a:p>
            <a:fld id="{12CEF10F-437A-1E47-9122-F08C813F0AE8}" type="datetime4">
              <a:rPr lang="en-CA" smtClean="0"/>
              <a:pPr/>
              <a:t>August 10, 2023</a:t>
            </a:fld>
            <a:endParaRPr lang="en-US" dirty="0"/>
          </a:p>
        </p:txBody>
      </p:sp>
    </p:spTree>
    <p:extLst>
      <p:ext uri="{BB962C8B-B14F-4D97-AF65-F5344CB8AC3E}">
        <p14:creationId xmlns:p14="http://schemas.microsoft.com/office/powerpoint/2010/main" val="10616227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Circles">
    <p:spTree>
      <p:nvGrpSpPr>
        <p:cNvPr id="1" name=""/>
        <p:cNvGrpSpPr/>
        <p:nvPr/>
      </p:nvGrpSpPr>
      <p:grpSpPr>
        <a:xfrm>
          <a:off x="0" y="0"/>
          <a:ext cx="0" cy="0"/>
          <a:chOff x="0" y="0"/>
          <a:chExt cx="0" cy="0"/>
        </a:xfrm>
      </p:grpSpPr>
      <p:pic>
        <p:nvPicPr>
          <p:cNvPr id="7" name="Background Picture" descr="circle image collage depicting a rending of the human brain and a student smiling while reading a book beside a window">
            <a:extLst>
              <a:ext uri="{FF2B5EF4-FFF2-40B4-BE49-F238E27FC236}">
                <a16:creationId xmlns:a16="http://schemas.microsoft.com/office/drawing/2014/main" id="{E6070089-2CCE-BC44-92E5-1BB4AB268B3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00725" y="210299"/>
            <a:ext cx="5829300" cy="4133088"/>
          </a:xfrm>
          <a:prstGeom prst="rect">
            <a:avLst/>
          </a:prstGeom>
        </p:spPr>
      </p:pic>
      <p:sp>
        <p:nvSpPr>
          <p:cNvPr id="5" name="Title Placeholder">
            <a:extLst>
              <a:ext uri="{FF2B5EF4-FFF2-40B4-BE49-F238E27FC236}">
                <a16:creationId xmlns:a16="http://schemas.microsoft.com/office/drawing/2014/main" id="{9F834383-94D0-7E4C-BCAE-DAC829951A9A}"/>
              </a:ext>
            </a:extLst>
          </p:cNvPr>
          <p:cNvSpPr>
            <a:spLocks noGrp="1"/>
          </p:cNvSpPr>
          <p:nvPr>
            <p:ph type="title"/>
          </p:nvPr>
        </p:nvSpPr>
        <p:spPr>
          <a:xfrm>
            <a:off x="200893" y="0"/>
            <a:ext cx="8781051" cy="491537"/>
          </a:xfrm>
        </p:spPr>
        <p:txBody>
          <a:bodyPr bIns="0" anchor="b" anchorCtr="0"/>
          <a:lstStyle>
            <a:lvl1pPr>
              <a:lnSpc>
                <a:spcPct val="150000"/>
              </a:lnSpc>
              <a:defRPr>
                <a:solidFill>
                  <a:schemeClr val="accent1"/>
                </a:solidFill>
              </a:defRPr>
            </a:lvl1pPr>
          </a:lstStyle>
          <a:p>
            <a:r>
              <a:rPr lang="en-US" dirty="0"/>
              <a:t>Click to edit Master title style</a:t>
            </a:r>
          </a:p>
        </p:txBody>
      </p:sp>
      <p:sp>
        <p:nvSpPr>
          <p:cNvPr id="6" name="Subtitle Placeholder">
            <a:extLst>
              <a:ext uri="{FF2B5EF4-FFF2-40B4-BE49-F238E27FC236}">
                <a16:creationId xmlns:a16="http://schemas.microsoft.com/office/drawing/2014/main" id="{192EC7AF-6E96-4C4A-BA85-15411DB3BCF0}"/>
              </a:ext>
            </a:extLst>
          </p:cNvPr>
          <p:cNvSpPr>
            <a:spLocks noGrp="1"/>
          </p:cNvSpPr>
          <p:nvPr>
            <p:ph type="body" sz="quarter" idx="12" hasCustomPrompt="1"/>
          </p:nvPr>
        </p:nvSpPr>
        <p:spPr>
          <a:xfrm>
            <a:off x="201613" y="494209"/>
            <a:ext cx="8780462" cy="623309"/>
          </a:xfrm>
        </p:spPr>
        <p:txBody>
          <a:bodyPr>
            <a:noAutofit/>
          </a:bodyPr>
          <a:lstStyle>
            <a:lvl1pPr marL="0" indent="0">
              <a:buNone/>
              <a:defRPr sz="1500"/>
            </a:lvl1pPr>
            <a:lvl2pPr marL="342900" indent="0">
              <a:buNone/>
              <a:defRPr sz="1500"/>
            </a:lvl2pPr>
            <a:lvl3pPr marL="685800" indent="0">
              <a:buNone/>
              <a:defRPr sz="1500"/>
            </a:lvl3pPr>
            <a:lvl4pPr marL="1028700" indent="0">
              <a:buNone/>
              <a:defRPr sz="1500"/>
            </a:lvl4pPr>
            <a:lvl5pPr marL="1371600" indent="0">
              <a:buNone/>
              <a:defRPr sz="1500"/>
            </a:lvl5pPr>
          </a:lstStyle>
          <a:p>
            <a:pPr lvl="0"/>
            <a:r>
              <a:rPr lang="en-US" dirty="0"/>
              <a:t>Click to add subtitle</a:t>
            </a:r>
          </a:p>
        </p:txBody>
      </p:sp>
      <p:sp>
        <p:nvSpPr>
          <p:cNvPr id="3" name="Content Placeholder">
            <a:extLst>
              <a:ext uri="{FF2B5EF4-FFF2-40B4-BE49-F238E27FC236}">
                <a16:creationId xmlns:a16="http://schemas.microsoft.com/office/drawing/2014/main" id="{CA6AC2AF-EA7D-1845-B660-F59AAE826966}"/>
              </a:ext>
            </a:extLst>
          </p:cNvPr>
          <p:cNvSpPr>
            <a:spLocks noGrp="1"/>
          </p:cNvSpPr>
          <p:nvPr>
            <p:ph type="body" sz="quarter" idx="13" hasCustomPrompt="1"/>
          </p:nvPr>
        </p:nvSpPr>
        <p:spPr>
          <a:xfrm>
            <a:off x="3151908" y="1981200"/>
            <a:ext cx="2292927" cy="1925638"/>
          </a:xfrm>
        </p:spPr>
        <p:txBody>
          <a:bodyPr anchor="ctr" anchorCtr="0">
            <a:noAutofit/>
          </a:bodyPr>
          <a:lstStyle>
            <a:lvl1pPr marL="0" indent="0" algn="ctr">
              <a:buNone/>
              <a:defRPr sz="2400">
                <a:solidFill>
                  <a:schemeClr val="tx1"/>
                </a:solidFill>
              </a:defRPr>
            </a:lvl1pPr>
            <a:lvl2pPr marL="342900" indent="0" algn="ctr">
              <a:buNone/>
              <a:defRPr sz="2400">
                <a:solidFill>
                  <a:schemeClr val="bg1"/>
                </a:solidFill>
              </a:defRPr>
            </a:lvl2pPr>
            <a:lvl3pPr marL="685800" indent="0" algn="ctr">
              <a:buNone/>
              <a:defRPr sz="2400">
                <a:solidFill>
                  <a:schemeClr val="bg1"/>
                </a:solidFill>
              </a:defRPr>
            </a:lvl3pPr>
            <a:lvl4pPr marL="1028700" indent="0" algn="ctr">
              <a:buNone/>
              <a:defRPr sz="2400">
                <a:solidFill>
                  <a:schemeClr val="bg1"/>
                </a:solidFill>
              </a:defRPr>
            </a:lvl4pPr>
            <a:lvl5pPr marL="1371600" indent="0" algn="ctr">
              <a:buNone/>
              <a:defRPr sz="2400">
                <a:solidFill>
                  <a:schemeClr val="bg1"/>
                </a:solidFill>
              </a:defRPr>
            </a:lvl5pPr>
          </a:lstStyle>
          <a:p>
            <a:pPr lvl="0"/>
            <a:r>
              <a:rPr lang="en-US" dirty="0"/>
              <a:t>Click to add title</a:t>
            </a:r>
          </a:p>
        </p:txBody>
      </p:sp>
      <p:sp>
        <p:nvSpPr>
          <p:cNvPr id="12" name="Slide Number"/>
          <p:cNvSpPr>
            <a:spLocks noGrp="1"/>
          </p:cNvSpPr>
          <p:nvPr>
            <p:ph type="sldNum" sz="quarter" idx="11"/>
          </p:nvPr>
        </p:nvSpPr>
        <p:spPr/>
        <p:txBody>
          <a:bodyPr/>
          <a:lstStyle/>
          <a:p>
            <a:fld id="{E2CB33EA-91D6-F140-A440-0A130B2A34DE}" type="slidenum">
              <a:rPr lang="en-US" smtClean="0"/>
              <a:pPr/>
              <a:t>‹#›</a:t>
            </a:fld>
            <a:endParaRPr lang="en-US" dirty="0"/>
          </a:p>
        </p:txBody>
      </p:sp>
      <p:sp>
        <p:nvSpPr>
          <p:cNvPr id="11" name="Date"/>
          <p:cNvSpPr>
            <a:spLocks noGrp="1"/>
          </p:cNvSpPr>
          <p:nvPr>
            <p:ph type="dt" sz="half" idx="10"/>
          </p:nvPr>
        </p:nvSpPr>
        <p:spPr/>
        <p:txBody>
          <a:bodyPr/>
          <a:lstStyle/>
          <a:p>
            <a:fld id="{12CEF10F-437A-1E47-9122-F08C813F0AE8}" type="datetime4">
              <a:rPr lang="en-CA" smtClean="0"/>
              <a:pPr/>
              <a:t>August 10, 2023</a:t>
            </a:fld>
            <a:endParaRPr lang="en-US" dirty="0"/>
          </a:p>
        </p:txBody>
      </p:sp>
    </p:spTree>
    <p:extLst>
      <p:ext uri="{BB962C8B-B14F-4D97-AF65-F5344CB8AC3E}">
        <p14:creationId xmlns:p14="http://schemas.microsoft.com/office/powerpoint/2010/main" val="12423750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pic>
        <p:nvPicPr>
          <p:cNvPr id="4" name="Background Picture" descr="colourful circles with text overlayed. Im image of a boy and a girl walking together on campus engaged in coversation and smiling.">
            <a:extLst>
              <a:ext uri="{FF2B5EF4-FFF2-40B4-BE49-F238E27FC236}">
                <a16:creationId xmlns:a16="http://schemas.microsoft.com/office/drawing/2014/main" id="{CE1C8C8A-E128-DB4F-89B6-F6220705308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404544" y="590864"/>
            <a:ext cx="6088967" cy="3653381"/>
          </a:xfrm>
          <a:prstGeom prst="rect">
            <a:avLst/>
          </a:prstGeom>
        </p:spPr>
      </p:pic>
      <p:sp>
        <p:nvSpPr>
          <p:cNvPr id="5" name="Title Placeholder">
            <a:extLst>
              <a:ext uri="{FF2B5EF4-FFF2-40B4-BE49-F238E27FC236}">
                <a16:creationId xmlns:a16="http://schemas.microsoft.com/office/drawing/2014/main" id="{3957A4D7-17B2-DF4C-9315-D964D47D3AC0}"/>
              </a:ext>
            </a:extLst>
          </p:cNvPr>
          <p:cNvSpPr>
            <a:spLocks noGrp="1"/>
          </p:cNvSpPr>
          <p:nvPr>
            <p:ph type="title"/>
          </p:nvPr>
        </p:nvSpPr>
        <p:spPr>
          <a:xfrm>
            <a:off x="3462728" y="885401"/>
            <a:ext cx="2570813" cy="2973090"/>
          </a:xfrm>
        </p:spPr>
        <p:txBody>
          <a:bodyPr bIns="0" anchor="ctr" anchorCtr="0"/>
          <a:lstStyle>
            <a:lvl1pPr algn="ctr">
              <a:lnSpc>
                <a:spcPct val="112000"/>
              </a:lnSpc>
              <a:defRPr>
                <a:solidFill>
                  <a:schemeClr val="tx1"/>
                </a:solidFill>
              </a:defRPr>
            </a:lvl1pPr>
          </a:lstStyle>
          <a:p>
            <a:r>
              <a:rPr lang="en-US" dirty="0"/>
              <a:t>Click to edit Master title style</a:t>
            </a:r>
          </a:p>
        </p:txBody>
      </p:sp>
      <p:sp>
        <p:nvSpPr>
          <p:cNvPr id="6" name="Subtitle Placeholder">
            <a:extLst>
              <a:ext uri="{FF2B5EF4-FFF2-40B4-BE49-F238E27FC236}">
                <a16:creationId xmlns:a16="http://schemas.microsoft.com/office/drawing/2014/main" id="{3BC43BA5-B147-5E40-827F-3DE426502BC5}"/>
              </a:ext>
            </a:extLst>
          </p:cNvPr>
          <p:cNvSpPr>
            <a:spLocks noGrp="1"/>
          </p:cNvSpPr>
          <p:nvPr>
            <p:ph type="body" sz="quarter" idx="12" hasCustomPrompt="1"/>
          </p:nvPr>
        </p:nvSpPr>
        <p:spPr>
          <a:xfrm>
            <a:off x="6144492" y="2708563"/>
            <a:ext cx="1156854" cy="1535682"/>
          </a:xfrm>
        </p:spPr>
        <p:txBody>
          <a:bodyPr anchor="ctr" anchorCtr="0">
            <a:noAutofit/>
          </a:bodyPr>
          <a:lstStyle>
            <a:lvl1pPr marL="0" indent="0" algn="ctr">
              <a:buNone/>
              <a:defRPr sz="1200">
                <a:solidFill>
                  <a:schemeClr val="tx1"/>
                </a:solidFill>
              </a:defRPr>
            </a:lvl1pPr>
            <a:lvl2pPr marL="342900" indent="0">
              <a:buNone/>
              <a:defRPr sz="1500"/>
            </a:lvl2pPr>
            <a:lvl3pPr marL="685800" indent="0">
              <a:buNone/>
              <a:defRPr sz="1500"/>
            </a:lvl3pPr>
            <a:lvl4pPr marL="1028700" indent="0">
              <a:buNone/>
              <a:defRPr sz="1500"/>
            </a:lvl4pPr>
            <a:lvl5pPr marL="1371600" indent="0">
              <a:buNone/>
              <a:defRPr sz="1500"/>
            </a:lvl5pPr>
          </a:lstStyle>
          <a:p>
            <a:pPr lvl="0"/>
            <a:r>
              <a:rPr lang="en-US" dirty="0"/>
              <a:t>Click to add subtitle</a:t>
            </a:r>
          </a:p>
        </p:txBody>
      </p:sp>
      <p:sp>
        <p:nvSpPr>
          <p:cNvPr id="11" name="Slide Number"/>
          <p:cNvSpPr>
            <a:spLocks noGrp="1"/>
          </p:cNvSpPr>
          <p:nvPr>
            <p:ph type="sldNum" sz="quarter" idx="11"/>
          </p:nvPr>
        </p:nvSpPr>
        <p:spPr/>
        <p:txBody>
          <a:bodyPr/>
          <a:lstStyle/>
          <a:p>
            <a:fld id="{E2CB33EA-91D6-F140-A440-0A130B2A34DE}" type="slidenum">
              <a:rPr lang="en-US" smtClean="0"/>
              <a:pPr/>
              <a:t>‹#›</a:t>
            </a:fld>
            <a:endParaRPr lang="en-US" dirty="0"/>
          </a:p>
        </p:txBody>
      </p:sp>
      <p:sp>
        <p:nvSpPr>
          <p:cNvPr id="10" name="Date"/>
          <p:cNvSpPr>
            <a:spLocks noGrp="1"/>
          </p:cNvSpPr>
          <p:nvPr>
            <p:ph type="dt" sz="half" idx="10"/>
          </p:nvPr>
        </p:nvSpPr>
        <p:spPr/>
        <p:txBody>
          <a:bodyPr/>
          <a:lstStyle/>
          <a:p>
            <a:fld id="{12CEF10F-437A-1E47-9122-F08C813F0AE8}" type="datetime4">
              <a:rPr lang="en-CA" smtClean="0"/>
              <a:pPr/>
              <a:t>August 10, 2023</a:t>
            </a:fld>
            <a:endParaRPr lang="en-US" dirty="0"/>
          </a:p>
        </p:txBody>
      </p:sp>
    </p:spTree>
    <p:extLst>
      <p:ext uri="{BB962C8B-B14F-4D97-AF65-F5344CB8AC3E}">
        <p14:creationId xmlns:p14="http://schemas.microsoft.com/office/powerpoint/2010/main" val="38481798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9" name="Background Circle">
            <a:extLst>
              <a:ext uri="{FF2B5EF4-FFF2-40B4-BE49-F238E27FC236}">
                <a16:creationId xmlns:a16="http://schemas.microsoft.com/office/drawing/2014/main" id="{43338589-10ED-9C42-B552-9C7DF681C668}"/>
              </a:ext>
              <a:ext uri="{C183D7F6-B498-43B3-948B-1728B52AA6E4}">
                <adec:decorative xmlns:adec="http://schemas.microsoft.com/office/drawing/2017/decorative" val="1"/>
              </a:ext>
            </a:extLst>
          </p:cNvPr>
          <p:cNvSpPr>
            <a:spLocks noChangeArrowheads="1"/>
          </p:cNvSpPr>
          <p:nvPr userDrawn="1"/>
        </p:nvSpPr>
        <p:spPr bwMode="auto">
          <a:xfrm>
            <a:off x="-434421" y="640556"/>
            <a:ext cx="3338513" cy="3338512"/>
          </a:xfrm>
          <a:prstGeom prst="ellipse">
            <a:avLst/>
          </a:prstGeom>
          <a:solidFill>
            <a:schemeClr val="accent1"/>
          </a:solidFill>
          <a:ln w="9525">
            <a:noFill/>
            <a:round/>
            <a:headEnd/>
            <a:tailEnd/>
          </a:ln>
        </p:spPr>
        <p:txBody>
          <a:bodyPr anchor="ctr"/>
          <a:lstStyle>
            <a:lvl1pPr>
              <a:spcBef>
                <a:spcPct val="20000"/>
              </a:spcBef>
              <a:buClr>
                <a:srgbClr val="7A003C"/>
              </a:buClr>
              <a:buSzPct val="120000"/>
              <a:buFont typeface="Wingdings" charset="2"/>
              <a:buChar char="§"/>
              <a:defRPr sz="2400">
                <a:solidFill>
                  <a:schemeClr val="tx1"/>
                </a:solidFill>
                <a:latin typeface="Arial" charset="0"/>
                <a:ea typeface="Osaka" charset="-128"/>
              </a:defRPr>
            </a:lvl1pPr>
            <a:lvl2pPr marL="742950" indent="-285750">
              <a:spcBef>
                <a:spcPct val="20000"/>
              </a:spcBef>
              <a:buClr>
                <a:srgbClr val="7A003C"/>
              </a:buClr>
              <a:buSzPct val="60000"/>
              <a:buFont typeface="Wingdings" charset="2"/>
              <a:buChar char="q"/>
              <a:defRPr sz="2000">
                <a:solidFill>
                  <a:schemeClr val="tx1"/>
                </a:solidFill>
                <a:latin typeface="Arial" charset="0"/>
                <a:ea typeface="Osaka" charset="-128"/>
              </a:defRPr>
            </a:lvl2pPr>
            <a:lvl3pPr marL="1143000" indent="-228600">
              <a:spcBef>
                <a:spcPct val="20000"/>
              </a:spcBef>
              <a:buChar char="•"/>
              <a:defRPr sz="2000">
                <a:solidFill>
                  <a:schemeClr val="tx1"/>
                </a:solidFill>
                <a:latin typeface="Arial" charset="0"/>
                <a:ea typeface="Osaka" charset="-128"/>
              </a:defRPr>
            </a:lvl3pPr>
            <a:lvl4pPr marL="1600200" indent="-228600">
              <a:spcBef>
                <a:spcPct val="20000"/>
              </a:spcBef>
              <a:buFont typeface="Wingdings" charset="2"/>
              <a:buChar char="§"/>
              <a:defRPr sz="2000">
                <a:solidFill>
                  <a:schemeClr val="tx1"/>
                </a:solidFill>
                <a:latin typeface="Arial" charset="0"/>
                <a:ea typeface="Osaka" charset="-128"/>
              </a:defRPr>
            </a:lvl4pPr>
            <a:lvl5pPr marL="2057400" indent="-228600">
              <a:spcBef>
                <a:spcPct val="20000"/>
              </a:spcBef>
              <a:buClr>
                <a:schemeClr val="bg2"/>
              </a:buClr>
              <a:buSzPct val="50000"/>
              <a:buFont typeface="Wingdings" charset="2"/>
              <a:buChar char="q"/>
              <a:defRPr sz="2000">
                <a:solidFill>
                  <a:schemeClr val="tx1"/>
                </a:solidFill>
                <a:latin typeface="Arial" charset="0"/>
                <a:ea typeface="Osaka" charset="-128"/>
              </a:defRPr>
            </a:lvl5pPr>
            <a:lvl6pPr marL="2514600" indent="-228600" eaLnBrk="0" fontAlgn="base" hangingPunct="0">
              <a:spcBef>
                <a:spcPct val="20000"/>
              </a:spcBef>
              <a:spcAft>
                <a:spcPct val="0"/>
              </a:spcAft>
              <a:buClr>
                <a:schemeClr val="bg2"/>
              </a:buClr>
              <a:buSzPct val="50000"/>
              <a:buFont typeface="Wingdings" charset="2"/>
              <a:buChar char="q"/>
              <a:defRPr sz="2000">
                <a:solidFill>
                  <a:schemeClr val="tx1"/>
                </a:solidFill>
                <a:latin typeface="Arial" charset="0"/>
                <a:ea typeface="Osaka" charset="-128"/>
              </a:defRPr>
            </a:lvl6pPr>
            <a:lvl7pPr marL="2971800" indent="-228600" eaLnBrk="0" fontAlgn="base" hangingPunct="0">
              <a:spcBef>
                <a:spcPct val="20000"/>
              </a:spcBef>
              <a:spcAft>
                <a:spcPct val="0"/>
              </a:spcAft>
              <a:buClr>
                <a:schemeClr val="bg2"/>
              </a:buClr>
              <a:buSzPct val="50000"/>
              <a:buFont typeface="Wingdings" charset="2"/>
              <a:buChar char="q"/>
              <a:defRPr sz="2000">
                <a:solidFill>
                  <a:schemeClr val="tx1"/>
                </a:solidFill>
                <a:latin typeface="Arial" charset="0"/>
                <a:ea typeface="Osaka" charset="-128"/>
              </a:defRPr>
            </a:lvl7pPr>
            <a:lvl8pPr marL="3429000" indent="-228600" eaLnBrk="0" fontAlgn="base" hangingPunct="0">
              <a:spcBef>
                <a:spcPct val="20000"/>
              </a:spcBef>
              <a:spcAft>
                <a:spcPct val="0"/>
              </a:spcAft>
              <a:buClr>
                <a:schemeClr val="bg2"/>
              </a:buClr>
              <a:buSzPct val="50000"/>
              <a:buFont typeface="Wingdings" charset="2"/>
              <a:buChar char="q"/>
              <a:defRPr sz="2000">
                <a:solidFill>
                  <a:schemeClr val="tx1"/>
                </a:solidFill>
                <a:latin typeface="Arial" charset="0"/>
                <a:ea typeface="Osaka" charset="-128"/>
              </a:defRPr>
            </a:lvl8pPr>
            <a:lvl9pPr marL="3886200" indent="-228600" eaLnBrk="0" fontAlgn="base" hangingPunct="0">
              <a:spcBef>
                <a:spcPct val="20000"/>
              </a:spcBef>
              <a:spcAft>
                <a:spcPct val="0"/>
              </a:spcAft>
              <a:buClr>
                <a:schemeClr val="bg2"/>
              </a:buClr>
              <a:buSzPct val="50000"/>
              <a:buFont typeface="Wingdings" charset="2"/>
              <a:buChar char="q"/>
              <a:defRPr sz="2000">
                <a:solidFill>
                  <a:schemeClr val="tx1"/>
                </a:solidFill>
                <a:latin typeface="Arial" charset="0"/>
                <a:ea typeface="Osaka" charset="-128"/>
              </a:defRPr>
            </a:lvl9pPr>
          </a:lstStyle>
          <a:p>
            <a:pPr algn="ctr">
              <a:spcBef>
                <a:spcPct val="0"/>
              </a:spcBef>
              <a:buClrTx/>
              <a:buSzTx/>
              <a:buFontTx/>
              <a:buNone/>
            </a:pPr>
            <a:endParaRPr lang="en-US" altLang="en-US" sz="2625" dirty="0">
              <a:solidFill>
                <a:schemeClr val="bg1"/>
              </a:solidFill>
              <a:ea typeface="ＭＳ Ｐゴシック" charset="-128"/>
            </a:endParaRPr>
          </a:p>
        </p:txBody>
      </p:sp>
      <p:sp>
        <p:nvSpPr>
          <p:cNvPr id="2" name="Title Placeholder"/>
          <p:cNvSpPr>
            <a:spLocks noGrp="1"/>
          </p:cNvSpPr>
          <p:nvPr>
            <p:ph type="title"/>
          </p:nvPr>
        </p:nvSpPr>
        <p:spPr>
          <a:xfrm>
            <a:off x="235527" y="1493260"/>
            <a:ext cx="2376054" cy="871538"/>
          </a:xfrm>
        </p:spPr>
        <p:txBody>
          <a:bodyPr anchor="b">
            <a:normAutofit/>
          </a:bodyPr>
          <a:lstStyle>
            <a:lvl1pPr algn="l">
              <a:lnSpc>
                <a:spcPct val="100000"/>
              </a:lnSpc>
              <a:defRPr sz="1800" b="0">
                <a:solidFill>
                  <a:schemeClr val="bg1"/>
                </a:solidFill>
              </a:defRPr>
            </a:lvl1pPr>
          </a:lstStyle>
          <a:p>
            <a:r>
              <a:rPr lang="en-US" dirty="0"/>
              <a:t>Click to edit Master title style</a:t>
            </a:r>
          </a:p>
        </p:txBody>
      </p:sp>
      <p:sp>
        <p:nvSpPr>
          <p:cNvPr id="4" name="Subtitle Placeholder"/>
          <p:cNvSpPr>
            <a:spLocks noGrp="1"/>
          </p:cNvSpPr>
          <p:nvPr>
            <p:ph type="body" sz="half" idx="2" hasCustomPrompt="1"/>
          </p:nvPr>
        </p:nvSpPr>
        <p:spPr>
          <a:xfrm>
            <a:off x="235527" y="2385580"/>
            <a:ext cx="2376054" cy="1064201"/>
          </a:xfrm>
        </p:spPr>
        <p:txBody>
          <a:bodyPr>
            <a:normAutofit/>
          </a:bodyPr>
          <a:lstStyle>
            <a:lvl1pPr marL="0" indent="0">
              <a:buNone/>
              <a:defRPr sz="1400">
                <a:solidFill>
                  <a:schemeClr val="bg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dirty="0"/>
              <a:t>Click to add subtitle</a:t>
            </a:r>
          </a:p>
        </p:txBody>
      </p:sp>
      <p:sp>
        <p:nvSpPr>
          <p:cNvPr id="3" name="Content Placeholder"/>
          <p:cNvSpPr>
            <a:spLocks noGrp="1"/>
          </p:cNvSpPr>
          <p:nvPr>
            <p:ph idx="1" hasCustomPrompt="1"/>
          </p:nvPr>
        </p:nvSpPr>
        <p:spPr>
          <a:xfrm>
            <a:off x="3575050" y="512618"/>
            <a:ext cx="5111750" cy="3900055"/>
          </a:xfrm>
        </p:spPr>
        <p:txBody>
          <a:bodyPr>
            <a:normAutofit/>
          </a:bodyPr>
          <a:lstStyle>
            <a:lvl1pPr>
              <a:defRPr sz="1350"/>
            </a:lvl1pPr>
            <a:lvl2pPr>
              <a:defRPr sz="1350"/>
            </a:lvl2pPr>
            <a:lvl3pPr>
              <a:defRPr sz="1350"/>
            </a:lvl3pPr>
            <a:lvl4pPr>
              <a:defRPr sz="1350"/>
            </a:lvl4pPr>
            <a:lvl5pPr>
              <a:defRPr sz="1350"/>
            </a:lvl5pPr>
            <a:lvl6pPr>
              <a:defRPr sz="1500"/>
            </a:lvl6pPr>
            <a:lvl7pPr>
              <a:defRPr sz="1500"/>
            </a:lvl7pPr>
            <a:lvl8pPr>
              <a:defRPr sz="1500"/>
            </a:lvl8pPr>
            <a:lvl9pPr>
              <a:defRPr sz="1500"/>
            </a:lvl9pPr>
          </a:lstStyle>
          <a:p>
            <a:pPr lvl="0"/>
            <a:r>
              <a:rPr lang="en-US" dirty="0"/>
              <a:t>Click to add text or select an icon below for picture, table, graph and more content options.</a:t>
            </a:r>
          </a:p>
        </p:txBody>
      </p:sp>
      <p:sp>
        <p:nvSpPr>
          <p:cNvPr id="14" name="Slide Number"/>
          <p:cNvSpPr>
            <a:spLocks noGrp="1"/>
          </p:cNvSpPr>
          <p:nvPr>
            <p:ph type="sldNum" sz="quarter" idx="11"/>
          </p:nvPr>
        </p:nvSpPr>
        <p:spPr/>
        <p:txBody>
          <a:bodyPr/>
          <a:lstStyle/>
          <a:p>
            <a:fld id="{E2CB33EA-91D6-F140-A440-0A130B2A34DE}" type="slidenum">
              <a:rPr lang="en-US" smtClean="0"/>
              <a:pPr/>
              <a:t>‹#›</a:t>
            </a:fld>
            <a:endParaRPr lang="en-US" dirty="0"/>
          </a:p>
        </p:txBody>
      </p:sp>
      <p:sp>
        <p:nvSpPr>
          <p:cNvPr id="13" name="Date"/>
          <p:cNvSpPr>
            <a:spLocks noGrp="1"/>
          </p:cNvSpPr>
          <p:nvPr>
            <p:ph type="dt" sz="half" idx="10"/>
          </p:nvPr>
        </p:nvSpPr>
        <p:spPr/>
        <p:txBody>
          <a:bodyPr/>
          <a:lstStyle/>
          <a:p>
            <a:fld id="{12CEF10F-437A-1E47-9122-F08C813F0AE8}" type="datetime4">
              <a:rPr lang="en-CA" smtClean="0"/>
              <a:pPr/>
              <a:t>August 10, 2023</a:t>
            </a:fld>
            <a:endParaRPr lang="en-US" dirty="0"/>
          </a:p>
        </p:txBody>
      </p:sp>
    </p:spTree>
    <p:extLst>
      <p:ext uri="{BB962C8B-B14F-4D97-AF65-F5344CB8AC3E}">
        <p14:creationId xmlns:p14="http://schemas.microsoft.com/office/powerpoint/2010/main" val="14836323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with Caption 2">
    <p:spTree>
      <p:nvGrpSpPr>
        <p:cNvPr id="1" name=""/>
        <p:cNvGrpSpPr/>
        <p:nvPr/>
      </p:nvGrpSpPr>
      <p:grpSpPr>
        <a:xfrm>
          <a:off x="0" y="0"/>
          <a:ext cx="0" cy="0"/>
          <a:chOff x="0" y="0"/>
          <a:chExt cx="0" cy="0"/>
        </a:xfrm>
      </p:grpSpPr>
      <p:sp>
        <p:nvSpPr>
          <p:cNvPr id="9" name="Title Placeholder">
            <a:extLst>
              <a:ext uri="{FF2B5EF4-FFF2-40B4-BE49-F238E27FC236}">
                <a16:creationId xmlns:a16="http://schemas.microsoft.com/office/drawing/2014/main" id="{8C456362-D07C-D447-9EE5-3045E4C2E1C5}"/>
              </a:ext>
            </a:extLst>
          </p:cNvPr>
          <p:cNvSpPr>
            <a:spLocks noGrp="1"/>
          </p:cNvSpPr>
          <p:nvPr>
            <p:ph type="title"/>
          </p:nvPr>
        </p:nvSpPr>
        <p:spPr>
          <a:xfrm>
            <a:off x="200893" y="0"/>
            <a:ext cx="8781051" cy="491537"/>
          </a:xfrm>
        </p:spPr>
        <p:txBody>
          <a:bodyPr bIns="0" anchor="b" anchorCtr="0"/>
          <a:lstStyle>
            <a:lvl1pPr>
              <a:lnSpc>
                <a:spcPct val="150000"/>
              </a:lnSpc>
              <a:defRPr>
                <a:solidFill>
                  <a:schemeClr val="accent1"/>
                </a:solidFill>
              </a:defRPr>
            </a:lvl1pPr>
          </a:lstStyle>
          <a:p>
            <a:r>
              <a:rPr lang="en-US" dirty="0"/>
              <a:t>Click to edit Master title style</a:t>
            </a:r>
          </a:p>
        </p:txBody>
      </p:sp>
      <p:sp>
        <p:nvSpPr>
          <p:cNvPr id="10" name="Subtitle Placeholder">
            <a:extLst>
              <a:ext uri="{FF2B5EF4-FFF2-40B4-BE49-F238E27FC236}">
                <a16:creationId xmlns:a16="http://schemas.microsoft.com/office/drawing/2014/main" id="{79399BB8-DA3F-7144-B2BF-15A07BE135E1}"/>
              </a:ext>
            </a:extLst>
          </p:cNvPr>
          <p:cNvSpPr>
            <a:spLocks noGrp="1"/>
          </p:cNvSpPr>
          <p:nvPr>
            <p:ph type="body" sz="quarter" idx="12" hasCustomPrompt="1"/>
          </p:nvPr>
        </p:nvSpPr>
        <p:spPr>
          <a:xfrm>
            <a:off x="201613" y="494209"/>
            <a:ext cx="8780462" cy="623309"/>
          </a:xfrm>
        </p:spPr>
        <p:txBody>
          <a:bodyPr>
            <a:noAutofit/>
          </a:bodyPr>
          <a:lstStyle>
            <a:lvl1pPr marL="0" indent="0">
              <a:buNone/>
              <a:defRPr sz="1500"/>
            </a:lvl1pPr>
            <a:lvl2pPr marL="342900" indent="0">
              <a:buNone/>
              <a:defRPr sz="1500"/>
            </a:lvl2pPr>
            <a:lvl3pPr marL="685800" indent="0">
              <a:buNone/>
              <a:defRPr sz="1500"/>
            </a:lvl3pPr>
            <a:lvl4pPr marL="1028700" indent="0">
              <a:buNone/>
              <a:defRPr sz="1500"/>
            </a:lvl4pPr>
            <a:lvl5pPr marL="1371600" indent="0">
              <a:buNone/>
              <a:defRPr sz="1500"/>
            </a:lvl5pPr>
          </a:lstStyle>
          <a:p>
            <a:pPr lvl="0"/>
            <a:r>
              <a:rPr lang="en-US" dirty="0"/>
              <a:t>Click to add subtitle</a:t>
            </a:r>
          </a:p>
        </p:txBody>
      </p:sp>
      <p:sp>
        <p:nvSpPr>
          <p:cNvPr id="8" name="Background Circle">
            <a:extLst>
              <a:ext uri="{FF2B5EF4-FFF2-40B4-BE49-F238E27FC236}">
                <a16:creationId xmlns:a16="http://schemas.microsoft.com/office/drawing/2014/main" id="{0CD4AF8B-071D-174E-AE9D-8CAB9C065E2E}"/>
              </a:ext>
              <a:ext uri="{C183D7F6-B498-43B3-948B-1728B52AA6E4}">
                <adec:decorative xmlns:adec="http://schemas.microsoft.com/office/drawing/2017/decorative" val="1"/>
              </a:ext>
            </a:extLst>
          </p:cNvPr>
          <p:cNvSpPr>
            <a:spLocks noChangeArrowheads="1"/>
          </p:cNvSpPr>
          <p:nvPr userDrawn="1"/>
        </p:nvSpPr>
        <p:spPr bwMode="auto">
          <a:xfrm>
            <a:off x="1209422" y="1291430"/>
            <a:ext cx="2237185" cy="2237184"/>
          </a:xfrm>
          <a:prstGeom prst="ellipse">
            <a:avLst/>
          </a:prstGeom>
          <a:solidFill>
            <a:schemeClr val="accent4"/>
          </a:solidFill>
          <a:ln w="9525">
            <a:noFill/>
            <a:round/>
            <a:headEnd/>
            <a:tailEnd/>
          </a:ln>
        </p:spPr>
        <p:txBody>
          <a:bodyPr anchor="ctr"/>
          <a:lstStyle>
            <a:lvl1pPr>
              <a:spcBef>
                <a:spcPct val="20000"/>
              </a:spcBef>
              <a:buClr>
                <a:srgbClr val="7A003C"/>
              </a:buClr>
              <a:buSzPct val="120000"/>
              <a:buFont typeface="Wingdings" charset="2"/>
              <a:buChar char="§"/>
              <a:defRPr sz="2400">
                <a:solidFill>
                  <a:schemeClr val="tx1"/>
                </a:solidFill>
                <a:latin typeface="Arial" charset="0"/>
                <a:ea typeface="Osaka" charset="-128"/>
              </a:defRPr>
            </a:lvl1pPr>
            <a:lvl2pPr marL="742950" indent="-285750">
              <a:spcBef>
                <a:spcPct val="20000"/>
              </a:spcBef>
              <a:buClr>
                <a:srgbClr val="7A003C"/>
              </a:buClr>
              <a:buSzPct val="60000"/>
              <a:buFont typeface="Wingdings" charset="2"/>
              <a:buChar char="q"/>
              <a:defRPr sz="2000">
                <a:solidFill>
                  <a:schemeClr val="tx1"/>
                </a:solidFill>
                <a:latin typeface="Arial" charset="0"/>
                <a:ea typeface="Osaka" charset="-128"/>
              </a:defRPr>
            </a:lvl2pPr>
            <a:lvl3pPr marL="1143000" indent="-228600">
              <a:spcBef>
                <a:spcPct val="20000"/>
              </a:spcBef>
              <a:buChar char="•"/>
              <a:defRPr sz="2000">
                <a:solidFill>
                  <a:schemeClr val="tx1"/>
                </a:solidFill>
                <a:latin typeface="Arial" charset="0"/>
                <a:ea typeface="Osaka" charset="-128"/>
              </a:defRPr>
            </a:lvl3pPr>
            <a:lvl4pPr marL="1600200" indent="-228600">
              <a:spcBef>
                <a:spcPct val="20000"/>
              </a:spcBef>
              <a:buFont typeface="Wingdings" charset="2"/>
              <a:buChar char="§"/>
              <a:defRPr sz="2000">
                <a:solidFill>
                  <a:schemeClr val="tx1"/>
                </a:solidFill>
                <a:latin typeface="Arial" charset="0"/>
                <a:ea typeface="Osaka" charset="-128"/>
              </a:defRPr>
            </a:lvl4pPr>
            <a:lvl5pPr marL="2057400" indent="-228600">
              <a:spcBef>
                <a:spcPct val="20000"/>
              </a:spcBef>
              <a:buClr>
                <a:schemeClr val="bg2"/>
              </a:buClr>
              <a:buSzPct val="50000"/>
              <a:buFont typeface="Wingdings" charset="2"/>
              <a:buChar char="q"/>
              <a:defRPr sz="2000">
                <a:solidFill>
                  <a:schemeClr val="tx1"/>
                </a:solidFill>
                <a:latin typeface="Arial" charset="0"/>
                <a:ea typeface="Osaka" charset="-128"/>
              </a:defRPr>
            </a:lvl5pPr>
            <a:lvl6pPr marL="2514600" indent="-228600" eaLnBrk="0" fontAlgn="base" hangingPunct="0">
              <a:spcBef>
                <a:spcPct val="20000"/>
              </a:spcBef>
              <a:spcAft>
                <a:spcPct val="0"/>
              </a:spcAft>
              <a:buClr>
                <a:schemeClr val="bg2"/>
              </a:buClr>
              <a:buSzPct val="50000"/>
              <a:buFont typeface="Wingdings" charset="2"/>
              <a:buChar char="q"/>
              <a:defRPr sz="2000">
                <a:solidFill>
                  <a:schemeClr val="tx1"/>
                </a:solidFill>
                <a:latin typeface="Arial" charset="0"/>
                <a:ea typeface="Osaka" charset="-128"/>
              </a:defRPr>
            </a:lvl6pPr>
            <a:lvl7pPr marL="2971800" indent="-228600" eaLnBrk="0" fontAlgn="base" hangingPunct="0">
              <a:spcBef>
                <a:spcPct val="20000"/>
              </a:spcBef>
              <a:spcAft>
                <a:spcPct val="0"/>
              </a:spcAft>
              <a:buClr>
                <a:schemeClr val="bg2"/>
              </a:buClr>
              <a:buSzPct val="50000"/>
              <a:buFont typeface="Wingdings" charset="2"/>
              <a:buChar char="q"/>
              <a:defRPr sz="2000">
                <a:solidFill>
                  <a:schemeClr val="tx1"/>
                </a:solidFill>
                <a:latin typeface="Arial" charset="0"/>
                <a:ea typeface="Osaka" charset="-128"/>
              </a:defRPr>
            </a:lvl7pPr>
            <a:lvl8pPr marL="3429000" indent="-228600" eaLnBrk="0" fontAlgn="base" hangingPunct="0">
              <a:spcBef>
                <a:spcPct val="20000"/>
              </a:spcBef>
              <a:spcAft>
                <a:spcPct val="0"/>
              </a:spcAft>
              <a:buClr>
                <a:schemeClr val="bg2"/>
              </a:buClr>
              <a:buSzPct val="50000"/>
              <a:buFont typeface="Wingdings" charset="2"/>
              <a:buChar char="q"/>
              <a:defRPr sz="2000">
                <a:solidFill>
                  <a:schemeClr val="tx1"/>
                </a:solidFill>
                <a:latin typeface="Arial" charset="0"/>
                <a:ea typeface="Osaka" charset="-128"/>
              </a:defRPr>
            </a:lvl8pPr>
            <a:lvl9pPr marL="3886200" indent="-228600" eaLnBrk="0" fontAlgn="base" hangingPunct="0">
              <a:spcBef>
                <a:spcPct val="20000"/>
              </a:spcBef>
              <a:spcAft>
                <a:spcPct val="0"/>
              </a:spcAft>
              <a:buClr>
                <a:schemeClr val="bg2"/>
              </a:buClr>
              <a:buSzPct val="50000"/>
              <a:buFont typeface="Wingdings" charset="2"/>
              <a:buChar char="q"/>
              <a:defRPr sz="2000">
                <a:solidFill>
                  <a:schemeClr val="tx1"/>
                </a:solidFill>
                <a:latin typeface="Arial" charset="0"/>
                <a:ea typeface="Osaka" charset="-128"/>
              </a:defRPr>
            </a:lvl9pPr>
          </a:lstStyle>
          <a:p>
            <a:pPr algn="ctr">
              <a:spcBef>
                <a:spcPct val="0"/>
              </a:spcBef>
              <a:buClrTx/>
              <a:buSzTx/>
              <a:buFontTx/>
              <a:buNone/>
            </a:pPr>
            <a:endParaRPr lang="en-US" altLang="en-US" sz="2625" dirty="0">
              <a:solidFill>
                <a:schemeClr val="bg1"/>
              </a:solidFill>
              <a:ea typeface="ＭＳ Ｐゴシック" charset="-128"/>
            </a:endParaRPr>
          </a:p>
        </p:txBody>
      </p:sp>
      <p:sp>
        <p:nvSpPr>
          <p:cNvPr id="16" name="Subject Placeholder">
            <a:extLst>
              <a:ext uri="{FF2B5EF4-FFF2-40B4-BE49-F238E27FC236}">
                <a16:creationId xmlns:a16="http://schemas.microsoft.com/office/drawing/2014/main" id="{C0612D96-9BC3-9442-BA58-3850F396C358}"/>
              </a:ext>
            </a:extLst>
          </p:cNvPr>
          <p:cNvSpPr>
            <a:spLocks noGrp="1"/>
          </p:cNvSpPr>
          <p:nvPr>
            <p:ph type="body" sz="quarter" idx="13" hasCustomPrompt="1"/>
          </p:nvPr>
        </p:nvSpPr>
        <p:spPr>
          <a:xfrm>
            <a:off x="1209278" y="1290638"/>
            <a:ext cx="2237185" cy="2238375"/>
          </a:xfrm>
        </p:spPr>
        <p:txBody>
          <a:bodyPr anchor="ctr" anchorCtr="0">
            <a:normAutofit/>
          </a:bodyPr>
          <a:lstStyle>
            <a:lvl1pPr marL="0" indent="0" algn="ctr">
              <a:lnSpc>
                <a:spcPct val="100000"/>
              </a:lnSpc>
              <a:buNone/>
              <a:defRPr sz="2600"/>
            </a:lvl1pPr>
          </a:lstStyle>
          <a:p>
            <a:pPr lvl="0"/>
            <a:r>
              <a:rPr lang="en-US" dirty="0"/>
              <a:t>Subject Headline</a:t>
            </a:r>
          </a:p>
        </p:txBody>
      </p:sp>
      <p:sp>
        <p:nvSpPr>
          <p:cNvPr id="3" name="Content Placeholder"/>
          <p:cNvSpPr>
            <a:spLocks noGrp="1"/>
          </p:cNvSpPr>
          <p:nvPr>
            <p:ph idx="1" hasCustomPrompt="1"/>
          </p:nvPr>
        </p:nvSpPr>
        <p:spPr>
          <a:xfrm>
            <a:off x="3665105" y="754776"/>
            <a:ext cx="5111750" cy="3379131"/>
          </a:xfrm>
        </p:spPr>
        <p:txBody>
          <a:bodyPr anchor="ctr" anchorCtr="0">
            <a:normAutofit/>
          </a:bodyPr>
          <a:lstStyle>
            <a:lvl1pPr>
              <a:defRPr sz="1350"/>
            </a:lvl1pPr>
            <a:lvl2pPr>
              <a:defRPr sz="1350"/>
            </a:lvl2pPr>
            <a:lvl3pPr>
              <a:defRPr sz="1350"/>
            </a:lvl3pPr>
            <a:lvl4pPr>
              <a:defRPr sz="1350"/>
            </a:lvl4pPr>
            <a:lvl5pPr>
              <a:defRPr sz="1350"/>
            </a:lvl5pPr>
            <a:lvl6pPr>
              <a:defRPr sz="1500"/>
            </a:lvl6pPr>
            <a:lvl7pPr>
              <a:defRPr sz="1500"/>
            </a:lvl7pPr>
            <a:lvl8pPr>
              <a:defRPr sz="1500"/>
            </a:lvl8pPr>
            <a:lvl9pPr>
              <a:defRPr sz="1500"/>
            </a:lvl9pPr>
          </a:lstStyle>
          <a:p>
            <a:pPr lvl="0"/>
            <a:r>
              <a:rPr lang="en-US" dirty="0"/>
              <a:t>Click to add text or</a:t>
            </a:r>
            <a:br>
              <a:rPr lang="en-US" dirty="0"/>
            </a:br>
            <a:r>
              <a:rPr lang="en-US" dirty="0"/>
              <a:t>select a content icon</a:t>
            </a:r>
          </a:p>
        </p:txBody>
      </p:sp>
      <p:sp>
        <p:nvSpPr>
          <p:cNvPr id="14" name="Slide Number"/>
          <p:cNvSpPr>
            <a:spLocks noGrp="1"/>
          </p:cNvSpPr>
          <p:nvPr>
            <p:ph type="sldNum" sz="quarter" idx="11"/>
          </p:nvPr>
        </p:nvSpPr>
        <p:spPr/>
        <p:txBody>
          <a:bodyPr/>
          <a:lstStyle/>
          <a:p>
            <a:fld id="{E2CB33EA-91D6-F140-A440-0A130B2A34DE}" type="slidenum">
              <a:rPr lang="en-US" smtClean="0"/>
              <a:pPr/>
              <a:t>‹#›</a:t>
            </a:fld>
            <a:endParaRPr lang="en-US" dirty="0"/>
          </a:p>
        </p:txBody>
      </p:sp>
      <p:sp>
        <p:nvSpPr>
          <p:cNvPr id="13" name="Date"/>
          <p:cNvSpPr>
            <a:spLocks noGrp="1"/>
          </p:cNvSpPr>
          <p:nvPr>
            <p:ph type="dt" sz="half" idx="10"/>
          </p:nvPr>
        </p:nvSpPr>
        <p:spPr/>
        <p:txBody>
          <a:bodyPr/>
          <a:lstStyle/>
          <a:p>
            <a:fld id="{12CEF10F-437A-1E47-9122-F08C813F0AE8}" type="datetime4">
              <a:rPr lang="en-CA" smtClean="0"/>
              <a:pPr/>
              <a:t>August 10, 2023</a:t>
            </a:fld>
            <a:endParaRPr lang="en-US" dirty="0"/>
          </a:p>
        </p:txBody>
      </p:sp>
    </p:spTree>
    <p:extLst>
      <p:ext uri="{BB962C8B-B14F-4D97-AF65-F5344CB8AC3E}">
        <p14:creationId xmlns:p14="http://schemas.microsoft.com/office/powerpoint/2010/main" val="27782901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descr="Master Title"/>
          <p:cNvSpPr>
            <a:spLocks noGrp="1"/>
          </p:cNvSpPr>
          <p:nvPr>
            <p:ph type="title"/>
          </p:nvPr>
        </p:nvSpPr>
        <p:spPr>
          <a:xfrm>
            <a:off x="200893" y="0"/>
            <a:ext cx="8781051" cy="754776"/>
          </a:xfrm>
          <a:prstGeom prst="rect">
            <a:avLst/>
          </a:prstGeom>
        </p:spPr>
        <p:txBody>
          <a:bodyPr vert="horz" lIns="91440" tIns="45720" rIns="91440" bIns="45720" rtlCol="0" anchor="ctr">
            <a:normAutofit/>
          </a:bodyPr>
          <a:lstStyle/>
          <a:p>
            <a:r>
              <a:rPr lang="en-US" dirty="0"/>
              <a:t>Click to edit Master title style</a:t>
            </a:r>
          </a:p>
        </p:txBody>
      </p:sp>
      <p:sp>
        <p:nvSpPr>
          <p:cNvPr id="3" name="Content Placeholder" descr="Slide Content"/>
          <p:cNvSpPr>
            <a:spLocks noGrp="1"/>
          </p:cNvSpPr>
          <p:nvPr>
            <p:ph type="body" idx="1"/>
          </p:nvPr>
        </p:nvSpPr>
        <p:spPr>
          <a:xfrm>
            <a:off x="200893" y="853499"/>
            <a:ext cx="8781051" cy="3741124"/>
          </a:xfrm>
          <a:prstGeom prst="rect">
            <a:avLst/>
          </a:prstGeom>
        </p:spPr>
        <p:txBody>
          <a:bodyPr vert="horz" lIns="10800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1" name="Brighter World Line">
            <a:extLst>
              <a:ext uri="{FF2B5EF4-FFF2-40B4-BE49-F238E27FC236}">
                <a16:creationId xmlns:a16="http://schemas.microsoft.com/office/drawing/2014/main" id="{99DC7CF7-5982-6749-B770-08C5172A398F}"/>
              </a:ext>
              <a:ext uri="{C183D7F6-B498-43B3-948B-1728B52AA6E4}">
                <adec:decorative xmlns:adec="http://schemas.microsoft.com/office/drawing/2017/decorative" val="1"/>
              </a:ext>
            </a:extLst>
          </p:cNvPr>
          <p:cNvCxnSpPr>
            <a:cxnSpLocks/>
          </p:cNvCxnSpPr>
          <p:nvPr userDrawn="1"/>
        </p:nvCxnSpPr>
        <p:spPr>
          <a:xfrm>
            <a:off x="1" y="4661165"/>
            <a:ext cx="7710054" cy="0"/>
          </a:xfrm>
          <a:prstGeom prst="line">
            <a:avLst/>
          </a:prstGeom>
          <a:ln w="38100" cap="flat">
            <a:solidFill>
              <a:srgbClr val="7C0040"/>
            </a:solidFill>
          </a:ln>
          <a:effectLst/>
        </p:spPr>
        <p:style>
          <a:lnRef idx="2">
            <a:schemeClr val="accent1"/>
          </a:lnRef>
          <a:fillRef idx="0">
            <a:schemeClr val="accent1"/>
          </a:fillRef>
          <a:effectRef idx="1">
            <a:schemeClr val="accent1"/>
          </a:effectRef>
          <a:fontRef idx="minor">
            <a:schemeClr val="tx1"/>
          </a:fontRef>
        </p:style>
      </p:cxnSp>
      <p:pic>
        <p:nvPicPr>
          <p:cNvPr id="13" name="Brighter World Logo" descr="Brighter World Logo">
            <a:extLst>
              <a:ext uri="{FF2B5EF4-FFF2-40B4-BE49-F238E27FC236}">
                <a16:creationId xmlns:a16="http://schemas.microsoft.com/office/drawing/2014/main" id="{29B74334-1B70-354B-A315-9B4AC67D2CB0}"/>
              </a:ext>
            </a:extLst>
          </p:cNvPr>
          <p:cNvPicPr>
            <a:picLocks noChangeAspect="1"/>
          </p:cNvPicPr>
          <p:nvPr userDrawn="1"/>
        </p:nvPicPr>
        <p:blipFill rotWithShape="1">
          <a:blip r:embed="rId13">
            <a:extLst>
              <a:ext uri="{28A0092B-C50C-407E-A947-70E740481C1C}">
                <a14:useLocalDpi xmlns:a14="http://schemas.microsoft.com/office/drawing/2010/main" val="0"/>
              </a:ext>
            </a:extLst>
          </a:blip>
          <a:srcRect t="1" r="39176" b="47"/>
          <a:stretch/>
        </p:blipFill>
        <p:spPr>
          <a:xfrm>
            <a:off x="200893" y="4834777"/>
            <a:ext cx="1136072" cy="136841"/>
          </a:xfrm>
          <a:prstGeom prst="rect">
            <a:avLst/>
          </a:prstGeom>
        </p:spPr>
      </p:pic>
      <p:sp>
        <p:nvSpPr>
          <p:cNvPr id="14" name="URL">
            <a:extLst>
              <a:ext uri="{FF2B5EF4-FFF2-40B4-BE49-F238E27FC236}">
                <a16:creationId xmlns:a16="http://schemas.microsoft.com/office/drawing/2014/main" id="{0C654FC7-9C31-074E-AD8E-D6FD365BF2A7}"/>
              </a:ext>
            </a:extLst>
          </p:cNvPr>
          <p:cNvSpPr txBox="1"/>
          <p:nvPr userDrawn="1"/>
        </p:nvSpPr>
        <p:spPr>
          <a:xfrm>
            <a:off x="1277515" y="4774219"/>
            <a:ext cx="2504775" cy="242374"/>
          </a:xfrm>
          <a:prstGeom prst="rect">
            <a:avLst/>
          </a:prstGeom>
          <a:noFill/>
        </p:spPr>
        <p:txBody>
          <a:bodyPr wrap="square" rtlCol="0">
            <a:spAutoFit/>
          </a:bodyPr>
          <a:lstStyle/>
          <a:p>
            <a:r>
              <a:rPr lang="en-US" sz="975" spc="20" baseline="0" dirty="0">
                <a:latin typeface="Arial" panose="020B0604020202020204" pitchFamily="34" charset="0"/>
                <a:cs typeface="Arial" panose="020B0604020202020204" pitchFamily="34" charset="0"/>
              </a:rPr>
              <a:t>mcmaster.ca</a:t>
            </a:r>
          </a:p>
        </p:txBody>
      </p:sp>
      <p:pic>
        <p:nvPicPr>
          <p:cNvPr id="12" name="McMaster University Logo" descr="McMaster University Logo">
            <a:extLst>
              <a:ext uri="{FF2B5EF4-FFF2-40B4-BE49-F238E27FC236}">
                <a16:creationId xmlns:a16="http://schemas.microsoft.com/office/drawing/2014/main" id="{25F451A7-DF44-C948-A3AA-6CB9F92DA20D}"/>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7962769" y="4484767"/>
            <a:ext cx="1019175" cy="561975"/>
          </a:xfrm>
          <a:prstGeom prst="rect">
            <a:avLst/>
          </a:prstGeom>
        </p:spPr>
      </p:pic>
      <p:sp>
        <p:nvSpPr>
          <p:cNvPr id="15" name="Slide Number" descr="Page Number"/>
          <p:cNvSpPr>
            <a:spLocks noGrp="1"/>
          </p:cNvSpPr>
          <p:nvPr>
            <p:ph type="sldNum" sz="quarter" idx="4"/>
          </p:nvPr>
        </p:nvSpPr>
        <p:spPr>
          <a:xfrm>
            <a:off x="7230530" y="4759888"/>
            <a:ext cx="479525" cy="273844"/>
          </a:xfrm>
          <a:prstGeom prst="rect">
            <a:avLst/>
          </a:prstGeom>
        </p:spPr>
        <p:txBody>
          <a:bodyPr tIns="46800" rIns="0" anchor="ctr" anchorCtr="0"/>
          <a:lstStyle>
            <a:lvl1pPr algn="r">
              <a:defRPr sz="900">
                <a:solidFill>
                  <a:schemeClr val="tx1"/>
                </a:solidFill>
                <a:latin typeface="Arial" charset="0"/>
                <a:ea typeface="Arial" charset="0"/>
                <a:cs typeface="Arial" charset="0"/>
              </a:defRPr>
            </a:lvl1pPr>
          </a:lstStyle>
          <a:p>
            <a:fld id="{E2CB33EA-91D6-F140-A440-0A130B2A34DE}" type="slidenum">
              <a:rPr lang="en-US" smtClean="0"/>
              <a:pPr/>
              <a:t>‹#›</a:t>
            </a:fld>
            <a:endParaRPr lang="en-US" dirty="0"/>
          </a:p>
        </p:txBody>
      </p:sp>
      <p:sp>
        <p:nvSpPr>
          <p:cNvPr id="20" name="Divider Line">
            <a:extLst>
              <a:ext uri="{C183D7F6-B498-43B3-948B-1728B52AA6E4}">
                <adec:decorative xmlns:adec="http://schemas.microsoft.com/office/drawing/2017/decorative" val="1"/>
              </a:ext>
            </a:extLst>
          </p:cNvPr>
          <p:cNvSpPr txBox="1">
            <a:spLocks/>
          </p:cNvSpPr>
          <p:nvPr userDrawn="1"/>
        </p:nvSpPr>
        <p:spPr>
          <a:xfrm>
            <a:off x="7242057" y="4759889"/>
            <a:ext cx="224451" cy="273844"/>
          </a:xfrm>
          <a:prstGeom prst="rect">
            <a:avLst/>
          </a:prstGeom>
        </p:spPr>
        <p:txBody>
          <a:bodyPr vert="horz" lIns="68580" tIns="34290" rIns="68580" bIns="34290" rtlCol="0" anchor="ctr" anchorCtr="0"/>
          <a:lstStyle>
            <a:defPPr>
              <a:defRPr lang="en-US"/>
            </a:defPPr>
            <a:lvl1pPr marL="0" algn="r" defTabSz="457200" rtl="0" eaLnBrk="1" latinLnBrk="0" hangingPunct="1">
              <a:defRPr sz="1200" kern="1200">
                <a:solidFill>
                  <a:srgbClr val="929292"/>
                </a:solidFill>
                <a:latin typeface="Arial" charset="0"/>
                <a:ea typeface="Arial" charset="0"/>
                <a:cs typeface="Arial"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CA" sz="900" dirty="0">
                <a:solidFill>
                  <a:schemeClr val="tx1"/>
                </a:solidFill>
              </a:rPr>
              <a:t>|</a:t>
            </a:r>
            <a:endParaRPr lang="en-US" sz="900" dirty="0">
              <a:solidFill>
                <a:schemeClr val="tx1"/>
              </a:solidFill>
            </a:endParaRPr>
          </a:p>
        </p:txBody>
      </p:sp>
      <p:sp>
        <p:nvSpPr>
          <p:cNvPr id="16" name="Date">
            <a:extLst>
              <a:ext uri="{C183D7F6-B498-43B3-948B-1728B52AA6E4}">
                <adec:decorative xmlns:adec="http://schemas.microsoft.com/office/drawing/2017/decorative" val="1"/>
              </a:ext>
            </a:extLst>
          </p:cNvPr>
          <p:cNvSpPr>
            <a:spLocks noGrp="1"/>
          </p:cNvSpPr>
          <p:nvPr>
            <p:ph type="dt" sz="half" idx="2"/>
          </p:nvPr>
        </p:nvSpPr>
        <p:spPr>
          <a:xfrm>
            <a:off x="5250458" y="4759889"/>
            <a:ext cx="1958715" cy="273844"/>
          </a:xfrm>
          <a:prstGeom prst="rect">
            <a:avLst/>
          </a:prstGeom>
        </p:spPr>
        <p:txBody>
          <a:bodyPr vert="horz" lIns="91440" tIns="45720" rIns="91440" bIns="45720" rtlCol="0" anchor="ctr" anchorCtr="0"/>
          <a:lstStyle>
            <a:lvl1pPr algn="r">
              <a:defRPr sz="900">
                <a:solidFill>
                  <a:schemeClr val="tx1"/>
                </a:solidFill>
                <a:latin typeface="Arial" charset="0"/>
                <a:ea typeface="Arial" charset="0"/>
                <a:cs typeface="Arial" charset="0"/>
              </a:defRPr>
            </a:lvl1pPr>
          </a:lstStyle>
          <a:p>
            <a:fld id="{12CEF10F-437A-1E47-9122-F08C813F0AE8}" type="datetime4">
              <a:rPr lang="en-CA" smtClean="0"/>
              <a:pPr/>
              <a:t>August 10, 2023</a:t>
            </a:fld>
            <a:endParaRPr lang="en-US" dirty="0"/>
          </a:p>
        </p:txBody>
      </p:sp>
    </p:spTree>
    <p:extLst>
      <p:ext uri="{BB962C8B-B14F-4D97-AF65-F5344CB8AC3E}">
        <p14:creationId xmlns:p14="http://schemas.microsoft.com/office/powerpoint/2010/main" val="1104689827"/>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50" r:id="rId3"/>
    <p:sldLayoutId id="2147483652" r:id="rId4"/>
    <p:sldLayoutId id="2147483654" r:id="rId5"/>
    <p:sldLayoutId id="2147483665" r:id="rId6"/>
    <p:sldLayoutId id="2147483666" r:id="rId7"/>
    <p:sldLayoutId id="2147483656" r:id="rId8"/>
    <p:sldLayoutId id="2147483664" r:id="rId9"/>
    <p:sldLayoutId id="2147483657" r:id="rId10"/>
    <p:sldLayoutId id="2147483667" r:id="rId11"/>
  </p:sldLayoutIdLst>
  <p:hf hdr="0" ftr="0"/>
  <p:txStyles>
    <p:titleStyle>
      <a:lvl1pPr algn="l" defTabSz="342900" rtl="0" eaLnBrk="1" latinLnBrk="0" hangingPunct="1">
        <a:lnSpc>
          <a:spcPct val="150000"/>
        </a:lnSpc>
        <a:spcBef>
          <a:spcPct val="0"/>
        </a:spcBef>
        <a:buNone/>
        <a:defRPr sz="1800" b="0" i="0" kern="1200">
          <a:solidFill>
            <a:schemeClr val="accent1"/>
          </a:solidFill>
          <a:latin typeface="Arial" charset="0"/>
          <a:ea typeface="+mj-ea"/>
          <a:cs typeface="+mj-cs"/>
        </a:defRPr>
      </a:lvl1pPr>
    </p:titleStyle>
    <p:bodyStyle>
      <a:lvl1pPr marL="257175" indent="-257175" algn="l" defTabSz="342900" rtl="0" eaLnBrk="1" latinLnBrk="0" hangingPunct="1">
        <a:lnSpc>
          <a:spcPct val="112000"/>
        </a:lnSpc>
        <a:spcBef>
          <a:spcPts val="0"/>
        </a:spcBef>
        <a:spcAft>
          <a:spcPts val="600"/>
        </a:spcAft>
        <a:buClr>
          <a:srgbClr val="7C0040"/>
        </a:buClr>
        <a:buFont typeface="Arial"/>
        <a:buChar char="•"/>
        <a:defRPr sz="1350" b="0" i="0" kern="1200">
          <a:solidFill>
            <a:schemeClr val="tx1"/>
          </a:solidFill>
          <a:latin typeface="Arial" charset="0"/>
          <a:ea typeface="+mn-ea"/>
          <a:cs typeface="+mn-cs"/>
        </a:defRPr>
      </a:lvl1pPr>
      <a:lvl2pPr marL="485213" indent="-214313" algn="l" defTabSz="342900" rtl="0" eaLnBrk="1" latinLnBrk="0" hangingPunct="1">
        <a:lnSpc>
          <a:spcPct val="112000"/>
        </a:lnSpc>
        <a:spcBef>
          <a:spcPts val="0"/>
        </a:spcBef>
        <a:spcAft>
          <a:spcPts val="600"/>
        </a:spcAft>
        <a:buClr>
          <a:srgbClr val="7C0040"/>
        </a:buClr>
        <a:buSzPct val="65000"/>
        <a:buFont typeface="Courier New" panose="02070309020205020404" pitchFamily="49" charset="0"/>
        <a:buChar char="o"/>
        <a:defRPr sz="1350" b="0" i="0" kern="1200">
          <a:solidFill>
            <a:schemeClr val="tx1"/>
          </a:solidFill>
          <a:latin typeface="Arial" charset="0"/>
          <a:ea typeface="+mn-ea"/>
          <a:cs typeface="+mn-cs"/>
        </a:defRPr>
      </a:lvl2pPr>
      <a:lvl3pPr marL="677250" indent="-171450" algn="l" defTabSz="342900" rtl="0" eaLnBrk="1" latinLnBrk="0" hangingPunct="1">
        <a:lnSpc>
          <a:spcPct val="112000"/>
        </a:lnSpc>
        <a:spcBef>
          <a:spcPts val="0"/>
        </a:spcBef>
        <a:spcAft>
          <a:spcPts val="600"/>
        </a:spcAft>
        <a:buClr>
          <a:schemeClr val="tx1">
            <a:lumMod val="60000"/>
            <a:lumOff val="40000"/>
          </a:schemeClr>
        </a:buClr>
        <a:buFont typeface="Arial"/>
        <a:buChar char="•"/>
        <a:defRPr sz="1350" b="0" i="0" kern="1200">
          <a:solidFill>
            <a:schemeClr val="tx1"/>
          </a:solidFill>
          <a:latin typeface="Arial" charset="0"/>
          <a:ea typeface="+mn-ea"/>
          <a:cs typeface="+mn-cs"/>
        </a:defRPr>
      </a:lvl3pPr>
      <a:lvl4pPr marL="876150" indent="-171450" algn="l" defTabSz="342900" rtl="0" eaLnBrk="1" latinLnBrk="0" hangingPunct="1">
        <a:lnSpc>
          <a:spcPct val="112000"/>
        </a:lnSpc>
        <a:spcBef>
          <a:spcPts val="0"/>
        </a:spcBef>
        <a:spcAft>
          <a:spcPts val="600"/>
        </a:spcAft>
        <a:buClr>
          <a:schemeClr val="tx1">
            <a:lumMod val="60000"/>
            <a:lumOff val="40000"/>
          </a:schemeClr>
        </a:buClr>
        <a:buSzPct val="65000"/>
        <a:buFont typeface="Courier New" panose="02070309020205020404" pitchFamily="49" charset="0"/>
        <a:buChar char="o"/>
        <a:defRPr sz="1350" b="0" i="0" kern="1200">
          <a:solidFill>
            <a:schemeClr val="tx1"/>
          </a:solidFill>
          <a:latin typeface="Arial" charset="0"/>
          <a:ea typeface="+mn-ea"/>
          <a:cs typeface="+mn-cs"/>
        </a:defRPr>
      </a:lvl4pPr>
      <a:lvl5pPr marL="1075050" indent="-171450" algn="l" defTabSz="342900" rtl="0" eaLnBrk="1" latinLnBrk="0" hangingPunct="1">
        <a:lnSpc>
          <a:spcPct val="112000"/>
        </a:lnSpc>
        <a:spcBef>
          <a:spcPts val="0"/>
        </a:spcBef>
        <a:spcAft>
          <a:spcPts val="600"/>
        </a:spcAft>
        <a:buClr>
          <a:schemeClr val="tx1">
            <a:lumMod val="60000"/>
            <a:lumOff val="40000"/>
          </a:schemeClr>
        </a:buClr>
        <a:buFont typeface="Arial" panose="020B0604020202020204" pitchFamily="34" charset="0"/>
        <a:buChar char="•"/>
        <a:defRPr sz="1350" b="0" i="0" kern="1200">
          <a:solidFill>
            <a:schemeClr val="tx1"/>
          </a:solidFill>
          <a:latin typeface="Arial" charset="0"/>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hyperlink" Target="https://www.kaggle.com/c/indoor-location-navigation" TargetMode="External"/><Relationship Id="rId2" Type="http://schemas.openxmlformats.org/officeDocument/2006/relationships/hyperlink" Target="https://github.com/location-competition/indoor-location-competition-20" TargetMode="External"/><Relationship Id="rId1" Type="http://schemas.openxmlformats.org/officeDocument/2006/relationships/slideLayout" Target="../slideLayouts/slideLayout3.xml"/><Relationship Id="rId6" Type="http://schemas.openxmlformats.org/officeDocument/2006/relationships/hyperlink" Target="https://www.kaggle.com/code/horsek/iln-preprocess-create-dataset-public/notebook" TargetMode="External"/><Relationship Id="rId5" Type="http://schemas.openxmlformats.org/officeDocument/2006/relationships/hyperlink" Target="https://developer.android.com/reference/android/hardware/SensorEvent.html#values" TargetMode="External"/><Relationship Id="rId4" Type="http://schemas.openxmlformats.org/officeDocument/2006/relationships/hyperlink" Target="https://www.kaggle.com/code/horsek/iln-x-y-training-and-inference-part-no-pp" TargetMode="External"/></Relationships>
</file>

<file path=ppt/slides/_rels/slide17.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11.xml"/><Relationship Id="rId5" Type="http://schemas.openxmlformats.org/officeDocument/2006/relationships/image" Target="../media/image8.sv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emf"/><Relationship Id="rId1" Type="http://schemas.openxmlformats.org/officeDocument/2006/relationships/slideLayout" Target="../slideLayouts/slideLayout3.xml"/><Relationship Id="rId4" Type="http://schemas.openxmlformats.org/officeDocument/2006/relationships/image" Target="../media/image16.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25B0D6FE-8DA1-F341-A125-C435290DB0CF}"/>
              </a:ext>
            </a:extLst>
          </p:cNvPr>
          <p:cNvSpPr>
            <a:spLocks noGrp="1"/>
          </p:cNvSpPr>
          <p:nvPr>
            <p:ph type="ctrTitle"/>
          </p:nvPr>
        </p:nvSpPr>
        <p:spPr/>
        <p:txBody>
          <a:bodyPr/>
          <a:lstStyle/>
          <a:p>
            <a:r>
              <a:rPr lang="en-US" dirty="0"/>
              <a:t>Cyber-Physical Systems</a:t>
            </a:r>
          </a:p>
        </p:txBody>
      </p:sp>
      <p:sp>
        <p:nvSpPr>
          <p:cNvPr id="3" name="Subtitle Placeholder">
            <a:extLst>
              <a:ext uri="{FF2B5EF4-FFF2-40B4-BE49-F238E27FC236}">
                <a16:creationId xmlns:a16="http://schemas.microsoft.com/office/drawing/2014/main" id="{40A6380A-F0A0-D041-A01E-B58CAE535178}"/>
              </a:ext>
            </a:extLst>
          </p:cNvPr>
          <p:cNvSpPr>
            <a:spLocks noGrp="1"/>
          </p:cNvSpPr>
          <p:nvPr>
            <p:ph type="subTitle" idx="1"/>
          </p:nvPr>
        </p:nvSpPr>
        <p:spPr>
          <a:xfrm>
            <a:off x="2563090" y="2475732"/>
            <a:ext cx="3510050" cy="683718"/>
          </a:xfrm>
        </p:spPr>
        <p:txBody>
          <a:bodyPr vert="horz" lIns="108000" tIns="45720" rIns="91440" bIns="45720" rtlCol="0" anchor="t">
            <a:normAutofit/>
          </a:bodyPr>
          <a:lstStyle/>
          <a:p>
            <a:r>
              <a:rPr lang="en-US">
                <a:latin typeface="Arial"/>
                <a:cs typeface="Arial"/>
              </a:rPr>
              <a:t>Indoor Localization and Navigation using transformers</a:t>
            </a:r>
          </a:p>
        </p:txBody>
      </p:sp>
      <p:sp>
        <p:nvSpPr>
          <p:cNvPr id="4" name="Meeting Information Placeholder">
            <a:extLst>
              <a:ext uri="{FF2B5EF4-FFF2-40B4-BE49-F238E27FC236}">
                <a16:creationId xmlns:a16="http://schemas.microsoft.com/office/drawing/2014/main" id="{598FC110-1797-7641-85E2-C797735892D8}"/>
              </a:ext>
            </a:extLst>
          </p:cNvPr>
          <p:cNvSpPr>
            <a:spLocks noGrp="1"/>
          </p:cNvSpPr>
          <p:nvPr>
            <p:ph type="body" sz="quarter" idx="10"/>
          </p:nvPr>
        </p:nvSpPr>
        <p:spPr/>
        <p:txBody>
          <a:bodyPr/>
          <a:lstStyle/>
          <a:p>
            <a:r>
              <a:rPr lang="en-US" dirty="0">
                <a:solidFill>
                  <a:schemeClr val="tx1"/>
                </a:solidFill>
              </a:rPr>
              <a:t>10</a:t>
            </a:r>
            <a:r>
              <a:rPr lang="en-US" baseline="30000" dirty="0">
                <a:solidFill>
                  <a:schemeClr val="tx1"/>
                </a:solidFill>
              </a:rPr>
              <a:t>th</a:t>
            </a:r>
            <a:r>
              <a:rPr lang="en-US" dirty="0">
                <a:solidFill>
                  <a:schemeClr val="tx1"/>
                </a:solidFill>
              </a:rPr>
              <a:t> August,2023</a:t>
            </a:r>
          </a:p>
        </p:txBody>
      </p:sp>
    </p:spTree>
    <p:extLst>
      <p:ext uri="{BB962C8B-B14F-4D97-AF65-F5344CB8AC3E}">
        <p14:creationId xmlns:p14="http://schemas.microsoft.com/office/powerpoint/2010/main" val="36616853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C2CC6-85E0-CC03-3655-CF027DD1B217}"/>
              </a:ext>
            </a:extLst>
          </p:cNvPr>
          <p:cNvSpPr>
            <a:spLocks noGrp="1"/>
          </p:cNvSpPr>
          <p:nvPr>
            <p:ph type="title"/>
          </p:nvPr>
        </p:nvSpPr>
        <p:spPr/>
        <p:txBody>
          <a:bodyPr/>
          <a:lstStyle/>
          <a:p>
            <a:r>
              <a:rPr lang="en-US" dirty="0"/>
              <a:t>Preprocessing</a:t>
            </a:r>
            <a:endParaRPr lang="en-IN" dirty="0"/>
          </a:p>
        </p:txBody>
      </p:sp>
      <p:sp>
        <p:nvSpPr>
          <p:cNvPr id="3" name="Text Placeholder 2">
            <a:extLst>
              <a:ext uri="{FF2B5EF4-FFF2-40B4-BE49-F238E27FC236}">
                <a16:creationId xmlns:a16="http://schemas.microsoft.com/office/drawing/2014/main" id="{838978E7-66C0-1759-ADDA-88EF58BE83AF}"/>
              </a:ext>
            </a:extLst>
          </p:cNvPr>
          <p:cNvSpPr>
            <a:spLocks noGrp="1"/>
          </p:cNvSpPr>
          <p:nvPr>
            <p:ph type="body" sz="quarter" idx="12"/>
          </p:nvPr>
        </p:nvSpPr>
        <p:spPr/>
        <p:txBody>
          <a:bodyPr/>
          <a:lstStyle/>
          <a:p>
            <a:r>
              <a:rPr lang="en-IN" dirty="0"/>
              <a:t>Relative position and Walking Length:</a:t>
            </a:r>
          </a:p>
        </p:txBody>
      </p:sp>
      <p:sp>
        <p:nvSpPr>
          <p:cNvPr id="4" name="Content Placeholder 3">
            <a:extLst>
              <a:ext uri="{FF2B5EF4-FFF2-40B4-BE49-F238E27FC236}">
                <a16:creationId xmlns:a16="http://schemas.microsoft.com/office/drawing/2014/main" id="{43404A0E-2A7C-E544-AD40-76EC9108E01D}"/>
              </a:ext>
            </a:extLst>
          </p:cNvPr>
          <p:cNvSpPr>
            <a:spLocks noGrp="1"/>
          </p:cNvSpPr>
          <p:nvPr>
            <p:ph idx="1"/>
          </p:nvPr>
        </p:nvSpPr>
        <p:spPr/>
        <p:txBody>
          <a:bodyPr>
            <a:normAutofit/>
          </a:bodyPr>
          <a:lstStyle/>
          <a:p>
            <a:pPr marL="0" indent="0">
              <a:buNone/>
            </a:pPr>
            <a:r>
              <a:rPr lang="en-US" dirty="0"/>
              <a:t>Relative position:</a:t>
            </a:r>
          </a:p>
          <a:p>
            <a:r>
              <a:rPr lang="en-US" dirty="0"/>
              <a:t>The relative positions represent the cumulative displacement of an object from its starting point, measured in the x and y directions.</a:t>
            </a:r>
          </a:p>
          <a:p>
            <a:r>
              <a:rPr lang="en-US" dirty="0"/>
              <a:t>The relative position is calculated in both the x and y coordinates</a:t>
            </a:r>
          </a:p>
          <a:p>
            <a:r>
              <a:rPr lang="en-IN" dirty="0" err="1"/>
              <a:t>delta_x_hat</a:t>
            </a:r>
            <a:r>
              <a:rPr lang="en-IN" dirty="0"/>
              <a:t>, </a:t>
            </a:r>
            <a:r>
              <a:rPr lang="en-IN" dirty="0" err="1"/>
              <a:t>delta_y_hat</a:t>
            </a:r>
            <a:r>
              <a:rPr lang="en-IN" dirty="0"/>
              <a:t>, </a:t>
            </a:r>
            <a:r>
              <a:rPr lang="en-IN" dirty="0" err="1"/>
              <a:t>delta_x_mag</a:t>
            </a:r>
            <a:r>
              <a:rPr lang="en-IN" dirty="0"/>
              <a:t>, </a:t>
            </a:r>
            <a:r>
              <a:rPr lang="en-IN" dirty="0" err="1"/>
              <a:t>delta_y_mag</a:t>
            </a:r>
            <a:endParaRPr lang="en-IN" dirty="0"/>
          </a:p>
          <a:p>
            <a:r>
              <a:rPr lang="en-IN" dirty="0"/>
              <a:t> four features more</a:t>
            </a:r>
          </a:p>
          <a:p>
            <a:pPr marL="0" indent="0">
              <a:buNone/>
            </a:pPr>
            <a:r>
              <a:rPr lang="en-IN" sz="1800" dirty="0">
                <a:latin typeface="+mn-lt"/>
              </a:rPr>
              <a:t> </a:t>
            </a:r>
            <a:endParaRPr lang="en-US" sz="1800" dirty="0">
              <a:latin typeface="+mn-lt"/>
            </a:endParaRPr>
          </a:p>
          <a:p>
            <a:pPr marL="0" indent="0">
              <a:buNone/>
            </a:pPr>
            <a:r>
              <a:rPr lang="en-US" dirty="0"/>
              <a:t>Walking Length</a:t>
            </a:r>
          </a:p>
          <a:p>
            <a:r>
              <a:rPr lang="en-US" dirty="0"/>
              <a:t>Total Distance covered</a:t>
            </a:r>
          </a:p>
          <a:p>
            <a:r>
              <a:rPr lang="en-IN" dirty="0"/>
              <a:t>1 Feature more</a:t>
            </a:r>
          </a:p>
          <a:p>
            <a:pPr marL="0" indent="0">
              <a:buNone/>
            </a:pPr>
            <a:endParaRPr lang="en-IN" dirty="0"/>
          </a:p>
          <a:p>
            <a:pPr marL="0" indent="0">
              <a:buNone/>
            </a:pPr>
            <a:r>
              <a:rPr lang="en-IN" dirty="0"/>
              <a:t>Total Till now=1 site feature+80 </a:t>
            </a:r>
            <a:r>
              <a:rPr lang="en-IN" dirty="0" err="1"/>
              <a:t>Wifi</a:t>
            </a:r>
            <a:r>
              <a:rPr lang="en-IN" dirty="0"/>
              <a:t> Features+60 IMU Features+4 Relative position+ 1 Walking Length=145</a:t>
            </a:r>
          </a:p>
        </p:txBody>
      </p:sp>
      <p:sp>
        <p:nvSpPr>
          <p:cNvPr id="5" name="Slide Number Placeholder 4">
            <a:extLst>
              <a:ext uri="{FF2B5EF4-FFF2-40B4-BE49-F238E27FC236}">
                <a16:creationId xmlns:a16="http://schemas.microsoft.com/office/drawing/2014/main" id="{3C7000CE-2118-80E5-8BBF-31AE3E82EEFC}"/>
              </a:ext>
            </a:extLst>
          </p:cNvPr>
          <p:cNvSpPr>
            <a:spLocks noGrp="1"/>
          </p:cNvSpPr>
          <p:nvPr>
            <p:ph type="sldNum" sz="quarter" idx="11"/>
          </p:nvPr>
        </p:nvSpPr>
        <p:spPr/>
        <p:txBody>
          <a:bodyPr/>
          <a:lstStyle/>
          <a:p>
            <a:fld id="{E2CB33EA-91D6-F140-A440-0A130B2A34DE}" type="slidenum">
              <a:rPr lang="en-US" smtClean="0"/>
              <a:pPr/>
              <a:t>10</a:t>
            </a:fld>
            <a:endParaRPr lang="en-US" dirty="0"/>
          </a:p>
        </p:txBody>
      </p:sp>
      <p:sp>
        <p:nvSpPr>
          <p:cNvPr id="6" name="Date Placeholder 5">
            <a:extLst>
              <a:ext uri="{FF2B5EF4-FFF2-40B4-BE49-F238E27FC236}">
                <a16:creationId xmlns:a16="http://schemas.microsoft.com/office/drawing/2014/main" id="{76831EF0-9379-1069-2B4B-DE6513559499}"/>
              </a:ext>
            </a:extLst>
          </p:cNvPr>
          <p:cNvSpPr>
            <a:spLocks noGrp="1"/>
          </p:cNvSpPr>
          <p:nvPr>
            <p:ph type="dt" sz="half" idx="10"/>
          </p:nvPr>
        </p:nvSpPr>
        <p:spPr/>
        <p:txBody>
          <a:bodyPr/>
          <a:lstStyle/>
          <a:p>
            <a:fld id="{12CEF10F-437A-1E47-9122-F08C813F0AE8}" type="datetime4">
              <a:rPr lang="en-CA" smtClean="0"/>
              <a:pPr/>
              <a:t>August 10, 2023</a:t>
            </a:fld>
            <a:endParaRPr lang="en-US" dirty="0"/>
          </a:p>
        </p:txBody>
      </p:sp>
    </p:spTree>
    <p:extLst>
      <p:ext uri="{BB962C8B-B14F-4D97-AF65-F5344CB8AC3E}">
        <p14:creationId xmlns:p14="http://schemas.microsoft.com/office/powerpoint/2010/main" val="811179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7C87B-1F93-7F31-7508-C5439FBA63CE}"/>
              </a:ext>
            </a:extLst>
          </p:cNvPr>
          <p:cNvSpPr>
            <a:spLocks noGrp="1"/>
          </p:cNvSpPr>
          <p:nvPr>
            <p:ph type="title"/>
          </p:nvPr>
        </p:nvSpPr>
        <p:spPr/>
        <p:txBody>
          <a:bodyPr/>
          <a:lstStyle/>
          <a:p>
            <a:r>
              <a:rPr lang="en-US" dirty="0"/>
              <a:t>Neural Network Architecture</a:t>
            </a:r>
            <a:endParaRPr lang="en-IN" dirty="0"/>
          </a:p>
        </p:txBody>
      </p:sp>
      <p:sp>
        <p:nvSpPr>
          <p:cNvPr id="3" name="Text Placeholder 2">
            <a:extLst>
              <a:ext uri="{FF2B5EF4-FFF2-40B4-BE49-F238E27FC236}">
                <a16:creationId xmlns:a16="http://schemas.microsoft.com/office/drawing/2014/main" id="{CB9AD152-6B50-0DE4-3462-175C0FCF894E}"/>
              </a:ext>
            </a:extLst>
          </p:cNvPr>
          <p:cNvSpPr>
            <a:spLocks noGrp="1"/>
          </p:cNvSpPr>
          <p:nvPr>
            <p:ph type="body" sz="quarter" idx="12"/>
          </p:nvPr>
        </p:nvSpPr>
        <p:spPr/>
        <p:txBody>
          <a:bodyPr/>
          <a:lstStyle/>
          <a:p>
            <a:endParaRPr lang="en-IN"/>
          </a:p>
        </p:txBody>
      </p:sp>
      <p:pic>
        <p:nvPicPr>
          <p:cNvPr id="8" name="Content Placeholder 7" descr="A diagram of a computer&#10;&#10;Description automatically generated">
            <a:extLst>
              <a:ext uri="{FF2B5EF4-FFF2-40B4-BE49-F238E27FC236}">
                <a16:creationId xmlns:a16="http://schemas.microsoft.com/office/drawing/2014/main" id="{FAC98C14-07DE-EED2-07D0-555A848B33F4}"/>
              </a:ext>
            </a:extLst>
          </p:cNvPr>
          <p:cNvPicPr>
            <a:picLocks noGrp="1" noChangeAspect="1"/>
          </p:cNvPicPr>
          <p:nvPr>
            <p:ph idx="1"/>
          </p:nvPr>
        </p:nvPicPr>
        <p:blipFill>
          <a:blip r:embed="rId3"/>
          <a:stretch>
            <a:fillRect/>
          </a:stretch>
        </p:blipFill>
        <p:spPr>
          <a:xfrm>
            <a:off x="3336088" y="514643"/>
            <a:ext cx="5606299" cy="4134647"/>
          </a:xfrm>
        </p:spPr>
      </p:pic>
      <p:sp>
        <p:nvSpPr>
          <p:cNvPr id="5" name="Slide Number Placeholder 4">
            <a:extLst>
              <a:ext uri="{FF2B5EF4-FFF2-40B4-BE49-F238E27FC236}">
                <a16:creationId xmlns:a16="http://schemas.microsoft.com/office/drawing/2014/main" id="{AECEC55A-CB0E-A4D1-758C-29D857A60D47}"/>
              </a:ext>
            </a:extLst>
          </p:cNvPr>
          <p:cNvSpPr>
            <a:spLocks noGrp="1"/>
          </p:cNvSpPr>
          <p:nvPr>
            <p:ph type="sldNum" sz="quarter" idx="11"/>
          </p:nvPr>
        </p:nvSpPr>
        <p:spPr/>
        <p:txBody>
          <a:bodyPr/>
          <a:lstStyle/>
          <a:p>
            <a:fld id="{E2CB33EA-91D6-F140-A440-0A130B2A34DE}" type="slidenum">
              <a:rPr lang="en-US" smtClean="0"/>
              <a:pPr/>
              <a:t>11</a:t>
            </a:fld>
            <a:endParaRPr lang="en-US" dirty="0"/>
          </a:p>
        </p:txBody>
      </p:sp>
      <p:sp>
        <p:nvSpPr>
          <p:cNvPr id="6" name="Date Placeholder 5">
            <a:extLst>
              <a:ext uri="{FF2B5EF4-FFF2-40B4-BE49-F238E27FC236}">
                <a16:creationId xmlns:a16="http://schemas.microsoft.com/office/drawing/2014/main" id="{372C5BB5-623B-549E-B421-9D3E1DB42D3E}"/>
              </a:ext>
            </a:extLst>
          </p:cNvPr>
          <p:cNvSpPr>
            <a:spLocks noGrp="1"/>
          </p:cNvSpPr>
          <p:nvPr>
            <p:ph type="dt" sz="half" idx="10"/>
          </p:nvPr>
        </p:nvSpPr>
        <p:spPr/>
        <p:txBody>
          <a:bodyPr/>
          <a:lstStyle/>
          <a:p>
            <a:fld id="{12CEF10F-437A-1E47-9122-F08C813F0AE8}" type="datetime4">
              <a:rPr lang="en-CA" smtClean="0"/>
              <a:pPr/>
              <a:t>August 10, 2023</a:t>
            </a:fld>
            <a:endParaRPr lang="en-US" dirty="0"/>
          </a:p>
        </p:txBody>
      </p:sp>
      <p:sp>
        <p:nvSpPr>
          <p:cNvPr id="9" name="TextBox 8">
            <a:extLst>
              <a:ext uri="{FF2B5EF4-FFF2-40B4-BE49-F238E27FC236}">
                <a16:creationId xmlns:a16="http://schemas.microsoft.com/office/drawing/2014/main" id="{8DEF5E52-924A-0036-8DA7-2145FB04F62F}"/>
              </a:ext>
            </a:extLst>
          </p:cNvPr>
          <p:cNvSpPr txBox="1"/>
          <p:nvPr/>
        </p:nvSpPr>
        <p:spPr>
          <a:xfrm>
            <a:off x="-54033" y="694313"/>
            <a:ext cx="3499658" cy="3754874"/>
          </a:xfrm>
          <a:prstGeom prst="rect">
            <a:avLst/>
          </a:prstGeom>
          <a:noFill/>
        </p:spPr>
        <p:txBody>
          <a:bodyPr wrap="square" rtlCol="0">
            <a:spAutoFit/>
          </a:bodyPr>
          <a:lstStyle/>
          <a:p>
            <a:pPr marL="285750" indent="-285750" algn="just">
              <a:buFont typeface="Arial" panose="020B0604020202020204" pitchFamily="34" charset="0"/>
              <a:buChar char="•"/>
            </a:pPr>
            <a:r>
              <a:rPr lang="en-US" sz="1400" dirty="0"/>
              <a:t>Site ID: Converted to embeddings with 256-dimension</a:t>
            </a:r>
          </a:p>
          <a:p>
            <a:pPr marL="285750" indent="-285750" algn="just">
              <a:buFont typeface="Arial" panose="020B0604020202020204" pitchFamily="34" charset="0"/>
              <a:buChar char="•"/>
            </a:pPr>
            <a:endParaRPr lang="en-US" sz="1400" dirty="0"/>
          </a:p>
          <a:p>
            <a:pPr marL="285750" indent="-285750" algn="just">
              <a:buFont typeface="Arial" panose="020B0604020202020204" pitchFamily="34" charset="0"/>
              <a:buChar char="•"/>
            </a:pPr>
            <a:r>
              <a:rPr lang="en-US" sz="1400" dirty="0" err="1"/>
              <a:t>Wifi</a:t>
            </a:r>
            <a:r>
              <a:rPr lang="en-US" sz="1400" dirty="0"/>
              <a:t> ID: Converted to embeddings with 128-dimension</a:t>
            </a:r>
          </a:p>
          <a:p>
            <a:pPr marL="285750" indent="-285750" algn="just">
              <a:buFont typeface="Arial" panose="020B0604020202020204" pitchFamily="34" charset="0"/>
              <a:buChar char="•"/>
            </a:pPr>
            <a:endParaRPr lang="en-US" sz="1400" dirty="0"/>
          </a:p>
          <a:p>
            <a:pPr marL="285750" indent="-285750" algn="just">
              <a:buFont typeface="Arial" panose="020B0604020202020204" pitchFamily="34" charset="0"/>
              <a:buChar char="•"/>
            </a:pPr>
            <a:r>
              <a:rPr lang="en-IN" sz="1400" dirty="0"/>
              <a:t>We want to capture relationships between different sites which is why converting to embeddings </a:t>
            </a:r>
            <a:r>
              <a:rPr lang="en-US" sz="1400" dirty="0"/>
              <a:t>helps the model learn a continuous representation that can capture more nuanced relationships between different </a:t>
            </a:r>
            <a:r>
              <a:rPr lang="en-IN" sz="1400" dirty="0"/>
              <a:t>sites</a:t>
            </a:r>
            <a:r>
              <a:rPr lang="en-US" sz="1400" dirty="0"/>
              <a:t>.</a:t>
            </a:r>
          </a:p>
          <a:p>
            <a:pPr marL="285750" indent="-285750" algn="just">
              <a:buFont typeface="Arial" panose="020B0604020202020204" pitchFamily="34" charset="0"/>
              <a:buChar char="•"/>
            </a:pPr>
            <a:endParaRPr lang="en-US" sz="1400" dirty="0"/>
          </a:p>
          <a:p>
            <a:pPr marL="285750" indent="-285750" algn="just">
              <a:buFont typeface="Arial" panose="020B0604020202020204" pitchFamily="34" charset="0"/>
              <a:buChar char="•"/>
            </a:pPr>
            <a:r>
              <a:rPr lang="en-US" sz="1400" dirty="0"/>
              <a:t>Similarly, this applies to </a:t>
            </a:r>
            <a:r>
              <a:rPr lang="en-US" sz="1400" dirty="0" err="1"/>
              <a:t>wifi</a:t>
            </a:r>
            <a:r>
              <a:rPr lang="en-US" sz="1400" dirty="0"/>
              <a:t>, where we want to capture interdependent relationships between each </a:t>
            </a:r>
            <a:r>
              <a:rPr lang="en-US" sz="1400" dirty="0" err="1"/>
              <a:t>wifi</a:t>
            </a:r>
            <a:r>
              <a:rPr lang="en-US" sz="1400" dirty="0"/>
              <a:t>.</a:t>
            </a:r>
            <a:endParaRPr lang="en-IN" sz="1400" dirty="0"/>
          </a:p>
        </p:txBody>
      </p:sp>
    </p:spTree>
    <p:extLst>
      <p:ext uri="{BB962C8B-B14F-4D97-AF65-F5344CB8AC3E}">
        <p14:creationId xmlns:p14="http://schemas.microsoft.com/office/powerpoint/2010/main" val="39116880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F89FA-B729-4B75-893D-37B777372752}"/>
              </a:ext>
            </a:extLst>
          </p:cNvPr>
          <p:cNvSpPr>
            <a:spLocks noGrp="1"/>
          </p:cNvSpPr>
          <p:nvPr>
            <p:ph type="title"/>
          </p:nvPr>
        </p:nvSpPr>
        <p:spPr/>
        <p:txBody>
          <a:bodyPr/>
          <a:lstStyle/>
          <a:p>
            <a:r>
              <a:rPr lang="en-US" dirty="0"/>
              <a:t>Loss Function</a:t>
            </a:r>
            <a:endParaRPr lang="en-IN" dirty="0"/>
          </a:p>
        </p:txBody>
      </p:sp>
      <p:sp>
        <p:nvSpPr>
          <p:cNvPr id="3" name="Text Placeholder 2">
            <a:extLst>
              <a:ext uri="{FF2B5EF4-FFF2-40B4-BE49-F238E27FC236}">
                <a16:creationId xmlns:a16="http://schemas.microsoft.com/office/drawing/2014/main" id="{BB4BAF3A-797D-2475-CA07-778970821248}"/>
              </a:ext>
            </a:extLst>
          </p:cNvPr>
          <p:cNvSpPr>
            <a:spLocks noGrp="1"/>
          </p:cNvSpPr>
          <p:nvPr>
            <p:ph type="body" sz="quarter" idx="12"/>
          </p:nvPr>
        </p:nvSpPr>
        <p:spPr/>
        <p:txBody>
          <a:bodyPr/>
          <a:lstStyle/>
          <a:p>
            <a:endParaRPr lang="en-IN"/>
          </a:p>
        </p:txBody>
      </p:sp>
      <p:sp>
        <p:nvSpPr>
          <p:cNvPr id="4" name="Slide Number Placeholder 3">
            <a:extLst>
              <a:ext uri="{FF2B5EF4-FFF2-40B4-BE49-F238E27FC236}">
                <a16:creationId xmlns:a16="http://schemas.microsoft.com/office/drawing/2014/main" id="{49F267A3-63A7-8F61-C19A-0C18D98CB69D}"/>
              </a:ext>
            </a:extLst>
          </p:cNvPr>
          <p:cNvSpPr>
            <a:spLocks noGrp="1"/>
          </p:cNvSpPr>
          <p:nvPr>
            <p:ph type="sldNum" sz="quarter" idx="11"/>
          </p:nvPr>
        </p:nvSpPr>
        <p:spPr/>
        <p:txBody>
          <a:bodyPr/>
          <a:lstStyle/>
          <a:p>
            <a:fld id="{E2CB33EA-91D6-F140-A440-0A130B2A34DE}" type="slidenum">
              <a:rPr lang="en-US" smtClean="0"/>
              <a:pPr/>
              <a:t>12</a:t>
            </a:fld>
            <a:endParaRPr lang="en-US" dirty="0"/>
          </a:p>
        </p:txBody>
      </p:sp>
      <p:sp>
        <p:nvSpPr>
          <p:cNvPr id="5" name="Date Placeholder 4">
            <a:extLst>
              <a:ext uri="{FF2B5EF4-FFF2-40B4-BE49-F238E27FC236}">
                <a16:creationId xmlns:a16="http://schemas.microsoft.com/office/drawing/2014/main" id="{372476E3-7E04-D738-C98D-1DB9E30954BA}"/>
              </a:ext>
            </a:extLst>
          </p:cNvPr>
          <p:cNvSpPr>
            <a:spLocks noGrp="1"/>
          </p:cNvSpPr>
          <p:nvPr>
            <p:ph type="dt" sz="half" idx="10"/>
          </p:nvPr>
        </p:nvSpPr>
        <p:spPr/>
        <p:txBody>
          <a:bodyPr/>
          <a:lstStyle/>
          <a:p>
            <a:fld id="{12CEF10F-437A-1E47-9122-F08C813F0AE8}" type="datetime4">
              <a:rPr lang="en-CA" smtClean="0"/>
              <a:pPr/>
              <a:t>August 10, 2023</a:t>
            </a:fld>
            <a:endParaRPr lang="en-US" dirty="0"/>
          </a:p>
        </p:txBody>
      </p:sp>
      <p:sp>
        <p:nvSpPr>
          <p:cNvPr id="7" name="TextBox 6">
            <a:extLst>
              <a:ext uri="{FF2B5EF4-FFF2-40B4-BE49-F238E27FC236}">
                <a16:creationId xmlns:a16="http://schemas.microsoft.com/office/drawing/2014/main" id="{B944FA72-D527-A5C4-B483-A2853578C47C}"/>
              </a:ext>
            </a:extLst>
          </p:cNvPr>
          <p:cNvSpPr txBox="1"/>
          <p:nvPr/>
        </p:nvSpPr>
        <p:spPr>
          <a:xfrm>
            <a:off x="5021580" y="1330166"/>
            <a:ext cx="4572000" cy="1169551"/>
          </a:xfrm>
          <a:prstGeom prst="rect">
            <a:avLst/>
          </a:prstGeom>
          <a:noFill/>
        </p:spPr>
        <p:txBody>
          <a:bodyPr wrap="square">
            <a:spAutoFit/>
          </a:bodyPr>
          <a:lstStyle/>
          <a:p>
            <a:r>
              <a:rPr lang="en-IN" sz="1400" dirty="0"/>
              <a:t>metr1 = (output[:,:,:2]-label[:,:,:2]).square()</a:t>
            </a:r>
          </a:p>
          <a:p>
            <a:r>
              <a:rPr lang="en-IN" sz="1400" dirty="0"/>
              <a:t>metr1 = metr1.sum(dim=-1)+1e-6</a:t>
            </a:r>
          </a:p>
          <a:p>
            <a:r>
              <a:rPr lang="en-IN" sz="1400" dirty="0"/>
              <a:t>metr1 = metr1.sqrt().sum()</a:t>
            </a:r>
          </a:p>
          <a:p>
            <a:r>
              <a:rPr lang="en-IN" sz="1400" dirty="0"/>
              <a:t>metric = metr1/</a:t>
            </a:r>
            <a:r>
              <a:rPr lang="en-IN" sz="1400" dirty="0" err="1"/>
              <a:t>filter_.sum</a:t>
            </a:r>
            <a:r>
              <a:rPr lang="en-IN" sz="1400" dirty="0"/>
              <a:t>()</a:t>
            </a:r>
          </a:p>
          <a:p>
            <a:r>
              <a:rPr lang="en-IN" sz="1400" dirty="0"/>
              <a:t>loss = metric</a:t>
            </a:r>
          </a:p>
        </p:txBody>
      </p:sp>
      <p:sp>
        <p:nvSpPr>
          <p:cNvPr id="8" name="TextBox 7">
            <a:extLst>
              <a:ext uri="{FF2B5EF4-FFF2-40B4-BE49-F238E27FC236}">
                <a16:creationId xmlns:a16="http://schemas.microsoft.com/office/drawing/2014/main" id="{8C000522-0C1B-CF54-0C39-ECE07D196764}"/>
              </a:ext>
            </a:extLst>
          </p:cNvPr>
          <p:cNvSpPr txBox="1"/>
          <p:nvPr/>
        </p:nvSpPr>
        <p:spPr>
          <a:xfrm>
            <a:off x="200893" y="1330166"/>
            <a:ext cx="4371107" cy="2677656"/>
          </a:xfrm>
          <a:prstGeom prst="rect">
            <a:avLst/>
          </a:prstGeom>
          <a:noFill/>
        </p:spPr>
        <p:txBody>
          <a:bodyPr wrap="square" rtlCol="0">
            <a:spAutoFit/>
          </a:bodyPr>
          <a:lstStyle/>
          <a:p>
            <a:r>
              <a:rPr lang="en-US" sz="1400" dirty="0"/>
              <a:t>Positional Difference: The loss function calculates the squared difference between the predicted x, y coordinates and the actual x, y coordinates. </a:t>
            </a:r>
          </a:p>
          <a:p>
            <a:endParaRPr lang="en-US" sz="1400" dirty="0"/>
          </a:p>
          <a:p>
            <a:r>
              <a:rPr lang="en-IN" sz="1400" dirty="0"/>
              <a:t>Aggregation: The square root of the squared difference of each example in a batch is calculated and added.</a:t>
            </a:r>
          </a:p>
          <a:p>
            <a:endParaRPr lang="en-IN" sz="1400" dirty="0"/>
          </a:p>
          <a:p>
            <a:r>
              <a:rPr lang="en-IN" sz="1400" dirty="0"/>
              <a:t>Normalization: The Aggregation is then divided by the total number of examples</a:t>
            </a:r>
          </a:p>
          <a:p>
            <a:r>
              <a:rPr lang="en-IN" sz="1400" dirty="0"/>
              <a:t>	</a:t>
            </a:r>
          </a:p>
          <a:p>
            <a:r>
              <a:rPr lang="en-IN" sz="1400" dirty="0"/>
              <a:t>Final loss: The above Normalized value is the loss</a:t>
            </a:r>
          </a:p>
        </p:txBody>
      </p:sp>
    </p:spTree>
    <p:extLst>
      <p:ext uri="{BB962C8B-B14F-4D97-AF65-F5344CB8AC3E}">
        <p14:creationId xmlns:p14="http://schemas.microsoft.com/office/powerpoint/2010/main" val="5198407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E0BAA-00F0-0A62-BDBC-0DBA1CD945DA}"/>
              </a:ext>
            </a:extLst>
          </p:cNvPr>
          <p:cNvSpPr>
            <a:spLocks noGrp="1"/>
          </p:cNvSpPr>
          <p:nvPr>
            <p:ph type="title"/>
          </p:nvPr>
        </p:nvSpPr>
        <p:spPr/>
        <p:txBody>
          <a:bodyPr/>
          <a:lstStyle/>
          <a:p>
            <a:r>
              <a:rPr lang="en-US" dirty="0"/>
              <a:t>Hyperparameter tuning and results</a:t>
            </a:r>
            <a:endParaRPr lang="en-IN" dirty="0"/>
          </a:p>
        </p:txBody>
      </p:sp>
      <p:sp>
        <p:nvSpPr>
          <p:cNvPr id="3" name="Text Placeholder 2">
            <a:extLst>
              <a:ext uri="{FF2B5EF4-FFF2-40B4-BE49-F238E27FC236}">
                <a16:creationId xmlns:a16="http://schemas.microsoft.com/office/drawing/2014/main" id="{FAD83C82-1D04-0ABD-3FAC-AFC486177E8D}"/>
              </a:ext>
            </a:extLst>
          </p:cNvPr>
          <p:cNvSpPr>
            <a:spLocks noGrp="1"/>
          </p:cNvSpPr>
          <p:nvPr>
            <p:ph type="body" sz="quarter" idx="12"/>
          </p:nvPr>
        </p:nvSpPr>
        <p:spPr>
          <a:xfrm>
            <a:off x="201613" y="675409"/>
            <a:ext cx="8780462" cy="564942"/>
          </a:xfrm>
        </p:spPr>
        <p:txBody>
          <a:bodyPr/>
          <a:lstStyle/>
          <a:p>
            <a:r>
              <a:rPr lang="en-US" dirty="0"/>
              <a:t>Hyperparameters</a:t>
            </a:r>
            <a:endParaRPr lang="en-IN" dirty="0"/>
          </a:p>
        </p:txBody>
      </p:sp>
      <p:sp>
        <p:nvSpPr>
          <p:cNvPr id="4" name="Content Placeholder 3">
            <a:extLst>
              <a:ext uri="{FF2B5EF4-FFF2-40B4-BE49-F238E27FC236}">
                <a16:creationId xmlns:a16="http://schemas.microsoft.com/office/drawing/2014/main" id="{825AF246-A290-C45E-F9F4-FF12996320C8}"/>
              </a:ext>
            </a:extLst>
          </p:cNvPr>
          <p:cNvSpPr>
            <a:spLocks noGrp="1"/>
          </p:cNvSpPr>
          <p:nvPr>
            <p:ph idx="1"/>
          </p:nvPr>
        </p:nvSpPr>
        <p:spPr/>
        <p:txBody>
          <a:bodyPr/>
          <a:lstStyle/>
          <a:p>
            <a:r>
              <a:rPr lang="en-US" sz="1400" dirty="0"/>
              <a:t>Site id Embeddings(</a:t>
            </a:r>
            <a:r>
              <a:rPr lang="en-US" sz="1400" dirty="0" err="1"/>
              <a:t>S_emb</a:t>
            </a:r>
            <a:r>
              <a:rPr lang="en-US" sz="1400" dirty="0"/>
              <a:t>)</a:t>
            </a:r>
          </a:p>
          <a:p>
            <a:r>
              <a:rPr lang="en-US" sz="1400" dirty="0" err="1"/>
              <a:t>Wifi</a:t>
            </a:r>
            <a:r>
              <a:rPr lang="en-US" sz="1400" dirty="0"/>
              <a:t> Id Embeddings(</a:t>
            </a:r>
            <a:r>
              <a:rPr lang="en-US" sz="1400" dirty="0" err="1"/>
              <a:t>W_emb</a:t>
            </a:r>
            <a:r>
              <a:rPr lang="en-US" sz="1400" dirty="0"/>
              <a:t>)</a:t>
            </a:r>
          </a:p>
          <a:p>
            <a:r>
              <a:rPr lang="en-US" sz="1400" dirty="0"/>
              <a:t>Number of features to pass to transformers(</a:t>
            </a:r>
            <a:r>
              <a:rPr lang="en-US" sz="1400" dirty="0" err="1"/>
              <a:t>ninp</a:t>
            </a:r>
            <a:r>
              <a:rPr lang="en-US" sz="1400" dirty="0"/>
              <a:t>)</a:t>
            </a:r>
          </a:p>
          <a:p>
            <a:r>
              <a:rPr lang="en-US" sz="1400" dirty="0"/>
              <a:t>Number of Attention Heads(</a:t>
            </a:r>
            <a:r>
              <a:rPr lang="en-US" sz="1400" dirty="0" err="1"/>
              <a:t>nAH</a:t>
            </a:r>
            <a:r>
              <a:rPr lang="en-US" sz="1400" dirty="0"/>
              <a:t>)</a:t>
            </a:r>
          </a:p>
          <a:p>
            <a:r>
              <a:rPr lang="en-US" sz="1400" dirty="0"/>
              <a:t>Number of hidden units in transformers feed-forward neural network(</a:t>
            </a:r>
            <a:r>
              <a:rPr lang="en-US" sz="1400" dirty="0" err="1"/>
              <a:t>nhid</a:t>
            </a:r>
            <a:r>
              <a:rPr lang="en-US" sz="1400" dirty="0"/>
              <a:t>)</a:t>
            </a:r>
          </a:p>
          <a:p>
            <a:r>
              <a:rPr lang="en-US" sz="1400" dirty="0"/>
              <a:t>Epochs</a:t>
            </a:r>
          </a:p>
          <a:p>
            <a:pPr marL="0" indent="0">
              <a:buNone/>
            </a:pPr>
            <a:endParaRPr lang="en-IN" dirty="0"/>
          </a:p>
        </p:txBody>
      </p:sp>
      <p:sp>
        <p:nvSpPr>
          <p:cNvPr id="5" name="Slide Number Placeholder 4">
            <a:extLst>
              <a:ext uri="{FF2B5EF4-FFF2-40B4-BE49-F238E27FC236}">
                <a16:creationId xmlns:a16="http://schemas.microsoft.com/office/drawing/2014/main" id="{CF0E45E7-E6F0-289C-BD1D-72863AA3DAB1}"/>
              </a:ext>
            </a:extLst>
          </p:cNvPr>
          <p:cNvSpPr>
            <a:spLocks noGrp="1"/>
          </p:cNvSpPr>
          <p:nvPr>
            <p:ph type="sldNum" sz="quarter" idx="11"/>
          </p:nvPr>
        </p:nvSpPr>
        <p:spPr/>
        <p:txBody>
          <a:bodyPr/>
          <a:lstStyle/>
          <a:p>
            <a:fld id="{E2CB33EA-91D6-F140-A440-0A130B2A34DE}" type="slidenum">
              <a:rPr lang="en-US" smtClean="0"/>
              <a:pPr/>
              <a:t>13</a:t>
            </a:fld>
            <a:endParaRPr lang="en-US" dirty="0"/>
          </a:p>
        </p:txBody>
      </p:sp>
      <p:sp>
        <p:nvSpPr>
          <p:cNvPr id="6" name="Date Placeholder 5">
            <a:extLst>
              <a:ext uri="{FF2B5EF4-FFF2-40B4-BE49-F238E27FC236}">
                <a16:creationId xmlns:a16="http://schemas.microsoft.com/office/drawing/2014/main" id="{E870DF0D-B4F3-7446-A96F-212E1E1D1FD0}"/>
              </a:ext>
            </a:extLst>
          </p:cNvPr>
          <p:cNvSpPr>
            <a:spLocks noGrp="1"/>
          </p:cNvSpPr>
          <p:nvPr>
            <p:ph type="dt" sz="half" idx="10"/>
          </p:nvPr>
        </p:nvSpPr>
        <p:spPr/>
        <p:txBody>
          <a:bodyPr/>
          <a:lstStyle/>
          <a:p>
            <a:fld id="{12CEF10F-437A-1E47-9122-F08C813F0AE8}" type="datetime4">
              <a:rPr lang="en-CA" smtClean="0"/>
              <a:pPr/>
              <a:t>August 10, 2023</a:t>
            </a:fld>
            <a:endParaRPr lang="en-US" dirty="0"/>
          </a:p>
        </p:txBody>
      </p:sp>
    </p:spTree>
    <p:extLst>
      <p:ext uri="{BB962C8B-B14F-4D97-AF65-F5344CB8AC3E}">
        <p14:creationId xmlns:p14="http://schemas.microsoft.com/office/powerpoint/2010/main" val="33560088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C3267-6AC9-AA15-B1B7-649DA19243D5}"/>
              </a:ext>
            </a:extLst>
          </p:cNvPr>
          <p:cNvSpPr>
            <a:spLocks noGrp="1"/>
          </p:cNvSpPr>
          <p:nvPr>
            <p:ph type="title"/>
          </p:nvPr>
        </p:nvSpPr>
        <p:spPr/>
        <p:txBody>
          <a:bodyPr/>
          <a:lstStyle/>
          <a:p>
            <a:r>
              <a:rPr lang="en-US" dirty="0"/>
              <a:t>Hyperparameter tuning and results</a:t>
            </a:r>
            <a:endParaRPr lang="en-IN" dirty="0"/>
          </a:p>
        </p:txBody>
      </p:sp>
      <p:sp>
        <p:nvSpPr>
          <p:cNvPr id="5" name="Slide Number Placeholder 4">
            <a:extLst>
              <a:ext uri="{FF2B5EF4-FFF2-40B4-BE49-F238E27FC236}">
                <a16:creationId xmlns:a16="http://schemas.microsoft.com/office/drawing/2014/main" id="{B462AB43-9307-24E9-3F5C-851AD95DB4DC}"/>
              </a:ext>
            </a:extLst>
          </p:cNvPr>
          <p:cNvSpPr>
            <a:spLocks noGrp="1"/>
          </p:cNvSpPr>
          <p:nvPr>
            <p:ph type="sldNum" sz="quarter" idx="11"/>
          </p:nvPr>
        </p:nvSpPr>
        <p:spPr/>
        <p:txBody>
          <a:bodyPr/>
          <a:lstStyle/>
          <a:p>
            <a:fld id="{E2CB33EA-91D6-F140-A440-0A130B2A34DE}" type="slidenum">
              <a:rPr lang="en-US" smtClean="0"/>
              <a:pPr/>
              <a:t>14</a:t>
            </a:fld>
            <a:endParaRPr lang="en-US" dirty="0"/>
          </a:p>
        </p:txBody>
      </p:sp>
      <p:sp>
        <p:nvSpPr>
          <p:cNvPr id="6" name="Date Placeholder 5">
            <a:extLst>
              <a:ext uri="{FF2B5EF4-FFF2-40B4-BE49-F238E27FC236}">
                <a16:creationId xmlns:a16="http://schemas.microsoft.com/office/drawing/2014/main" id="{0C3784D5-9B0B-C16D-8730-1AB119939DA3}"/>
              </a:ext>
            </a:extLst>
          </p:cNvPr>
          <p:cNvSpPr>
            <a:spLocks noGrp="1"/>
          </p:cNvSpPr>
          <p:nvPr>
            <p:ph type="dt" sz="half" idx="10"/>
          </p:nvPr>
        </p:nvSpPr>
        <p:spPr/>
        <p:txBody>
          <a:bodyPr/>
          <a:lstStyle/>
          <a:p>
            <a:fld id="{12CEF10F-437A-1E47-9122-F08C813F0AE8}" type="datetime4">
              <a:rPr lang="en-CA" smtClean="0"/>
              <a:pPr/>
              <a:t>August 10, 2023</a:t>
            </a:fld>
            <a:endParaRPr lang="en-US" dirty="0"/>
          </a:p>
        </p:txBody>
      </p:sp>
      <p:graphicFrame>
        <p:nvGraphicFramePr>
          <p:cNvPr id="7" name="Table 8">
            <a:extLst>
              <a:ext uri="{FF2B5EF4-FFF2-40B4-BE49-F238E27FC236}">
                <a16:creationId xmlns:a16="http://schemas.microsoft.com/office/drawing/2014/main" id="{79DDB646-8BF6-85A2-30EA-56193DB3A278}"/>
              </a:ext>
            </a:extLst>
          </p:cNvPr>
          <p:cNvGraphicFramePr>
            <a:graphicFrameLocks noGrp="1"/>
          </p:cNvGraphicFramePr>
          <p:nvPr>
            <p:ph idx="1"/>
            <p:extLst>
              <p:ext uri="{D42A27DB-BD31-4B8C-83A1-F6EECF244321}">
                <p14:modId xmlns:p14="http://schemas.microsoft.com/office/powerpoint/2010/main" val="1797752348"/>
              </p:ext>
            </p:extLst>
          </p:nvPr>
        </p:nvGraphicFramePr>
        <p:xfrm>
          <a:off x="114351" y="1786890"/>
          <a:ext cx="4477067" cy="1814444"/>
        </p:xfrm>
        <a:graphic>
          <a:graphicData uri="http://schemas.openxmlformats.org/drawingml/2006/table">
            <a:tbl>
              <a:tblPr firstRow="1" bandRow="1">
                <a:tableStyleId>{5C22544A-7EE6-4342-B048-85BDC9FD1C3A}</a:tableStyleId>
              </a:tblPr>
              <a:tblGrid>
                <a:gridCol w="662397">
                  <a:extLst>
                    <a:ext uri="{9D8B030D-6E8A-4147-A177-3AD203B41FA5}">
                      <a16:colId xmlns:a16="http://schemas.microsoft.com/office/drawing/2014/main" val="53205364"/>
                    </a:ext>
                  </a:extLst>
                </a:gridCol>
                <a:gridCol w="662397">
                  <a:extLst>
                    <a:ext uri="{9D8B030D-6E8A-4147-A177-3AD203B41FA5}">
                      <a16:colId xmlns:a16="http://schemas.microsoft.com/office/drawing/2014/main" val="2094101168"/>
                    </a:ext>
                  </a:extLst>
                </a:gridCol>
                <a:gridCol w="662397">
                  <a:extLst>
                    <a:ext uri="{9D8B030D-6E8A-4147-A177-3AD203B41FA5}">
                      <a16:colId xmlns:a16="http://schemas.microsoft.com/office/drawing/2014/main" val="2576647677"/>
                    </a:ext>
                  </a:extLst>
                </a:gridCol>
                <a:gridCol w="662397">
                  <a:extLst>
                    <a:ext uri="{9D8B030D-6E8A-4147-A177-3AD203B41FA5}">
                      <a16:colId xmlns:a16="http://schemas.microsoft.com/office/drawing/2014/main" val="2194299842"/>
                    </a:ext>
                  </a:extLst>
                </a:gridCol>
                <a:gridCol w="502685">
                  <a:extLst>
                    <a:ext uri="{9D8B030D-6E8A-4147-A177-3AD203B41FA5}">
                      <a16:colId xmlns:a16="http://schemas.microsoft.com/office/drawing/2014/main" val="4214033395"/>
                    </a:ext>
                  </a:extLst>
                </a:gridCol>
                <a:gridCol w="662397">
                  <a:extLst>
                    <a:ext uri="{9D8B030D-6E8A-4147-A177-3AD203B41FA5}">
                      <a16:colId xmlns:a16="http://schemas.microsoft.com/office/drawing/2014/main" val="163603871"/>
                    </a:ext>
                  </a:extLst>
                </a:gridCol>
                <a:gridCol w="662397">
                  <a:extLst>
                    <a:ext uri="{9D8B030D-6E8A-4147-A177-3AD203B41FA5}">
                      <a16:colId xmlns:a16="http://schemas.microsoft.com/office/drawing/2014/main" val="2014388521"/>
                    </a:ext>
                  </a:extLst>
                </a:gridCol>
              </a:tblGrid>
              <a:tr h="442165">
                <a:tc>
                  <a:txBody>
                    <a:bodyPr/>
                    <a:lstStyle/>
                    <a:p>
                      <a:pPr marL="0" marR="0" lvl="0" indent="0" algn="l" defTabSz="342900" rtl="0" eaLnBrk="1" fontAlgn="auto" latinLnBrk="0" hangingPunct="1">
                        <a:lnSpc>
                          <a:spcPct val="100000"/>
                        </a:lnSpc>
                        <a:spcBef>
                          <a:spcPts val="0"/>
                        </a:spcBef>
                        <a:spcAft>
                          <a:spcPts val="0"/>
                        </a:spcAft>
                        <a:buClrTx/>
                        <a:buSzTx/>
                        <a:buFontTx/>
                        <a:buNone/>
                        <a:tabLst/>
                        <a:defRPr/>
                      </a:pPr>
                      <a:r>
                        <a:rPr lang="en-US" sz="1000" dirty="0" err="1"/>
                        <a:t>S_emb</a:t>
                      </a:r>
                      <a:endParaRPr lang="en-IN" sz="1000" dirty="0"/>
                    </a:p>
                  </a:txBody>
                  <a:tcPr/>
                </a:tc>
                <a:tc>
                  <a:txBody>
                    <a:bodyPr/>
                    <a:lstStyle/>
                    <a:p>
                      <a:pPr marL="0" marR="0" lvl="0" indent="0" algn="l" defTabSz="342900" rtl="0" eaLnBrk="1" fontAlgn="auto" latinLnBrk="0" hangingPunct="1">
                        <a:lnSpc>
                          <a:spcPct val="100000"/>
                        </a:lnSpc>
                        <a:spcBef>
                          <a:spcPts val="0"/>
                        </a:spcBef>
                        <a:spcAft>
                          <a:spcPts val="0"/>
                        </a:spcAft>
                        <a:buClrTx/>
                        <a:buSzTx/>
                        <a:buFontTx/>
                        <a:buNone/>
                        <a:tabLst/>
                        <a:defRPr/>
                      </a:pPr>
                      <a:r>
                        <a:rPr lang="en-US" sz="1000" dirty="0" err="1"/>
                        <a:t>W_emb</a:t>
                      </a:r>
                      <a:endParaRPr lang="en-IN" sz="1000" dirty="0"/>
                    </a:p>
                  </a:txBody>
                  <a:tcPr/>
                </a:tc>
                <a:tc>
                  <a:txBody>
                    <a:bodyPr/>
                    <a:lstStyle/>
                    <a:p>
                      <a:pPr marL="0" marR="0" lvl="0" indent="0" algn="l" defTabSz="342900" rtl="0" eaLnBrk="1" fontAlgn="auto" latinLnBrk="0" hangingPunct="1">
                        <a:lnSpc>
                          <a:spcPct val="100000"/>
                        </a:lnSpc>
                        <a:spcBef>
                          <a:spcPts val="0"/>
                        </a:spcBef>
                        <a:spcAft>
                          <a:spcPts val="0"/>
                        </a:spcAft>
                        <a:buClrTx/>
                        <a:buSzTx/>
                        <a:buFontTx/>
                        <a:buNone/>
                        <a:tabLst/>
                        <a:defRPr/>
                      </a:pPr>
                      <a:r>
                        <a:rPr lang="en-US" sz="1000" dirty="0" err="1"/>
                        <a:t>ninp</a:t>
                      </a:r>
                      <a:endParaRPr lang="en-IN" sz="1000" dirty="0"/>
                    </a:p>
                  </a:txBody>
                  <a:tcPr/>
                </a:tc>
                <a:tc>
                  <a:txBody>
                    <a:bodyPr/>
                    <a:lstStyle/>
                    <a:p>
                      <a:r>
                        <a:rPr lang="en-US" sz="1000" dirty="0" err="1"/>
                        <a:t>nAH</a:t>
                      </a:r>
                      <a:endParaRPr lang="en-IN" sz="1000" dirty="0"/>
                    </a:p>
                  </a:txBody>
                  <a:tcPr/>
                </a:tc>
                <a:tc>
                  <a:txBody>
                    <a:bodyPr/>
                    <a:lstStyle/>
                    <a:p>
                      <a:r>
                        <a:rPr lang="en-US" sz="1000" dirty="0" err="1"/>
                        <a:t>nhid</a:t>
                      </a:r>
                      <a:endParaRPr lang="en-IN" sz="1000" dirty="0"/>
                    </a:p>
                  </a:txBody>
                  <a:tcPr/>
                </a:tc>
                <a:tc>
                  <a:txBody>
                    <a:bodyPr/>
                    <a:lstStyle/>
                    <a:p>
                      <a:r>
                        <a:rPr lang="en-US" sz="1000" dirty="0"/>
                        <a:t>Epochs</a:t>
                      </a:r>
                      <a:endParaRPr lang="en-IN" sz="1000" dirty="0"/>
                    </a:p>
                  </a:txBody>
                  <a:tcPr/>
                </a:tc>
                <a:tc>
                  <a:txBody>
                    <a:bodyPr/>
                    <a:lstStyle/>
                    <a:p>
                      <a:r>
                        <a:rPr lang="en-US" sz="1000" dirty="0"/>
                        <a:t>Validation Loss</a:t>
                      </a:r>
                      <a:endParaRPr lang="en-IN" sz="1000" dirty="0"/>
                    </a:p>
                  </a:txBody>
                  <a:tcPr/>
                </a:tc>
                <a:extLst>
                  <a:ext uri="{0D108BD9-81ED-4DB2-BD59-A6C34878D82A}">
                    <a16:rowId xmlns:a16="http://schemas.microsoft.com/office/drawing/2014/main" val="657531958"/>
                  </a:ext>
                </a:extLst>
              </a:tr>
              <a:tr h="316451">
                <a:tc>
                  <a:txBody>
                    <a:bodyPr/>
                    <a:lstStyle/>
                    <a:p>
                      <a:r>
                        <a:rPr lang="en-US" dirty="0"/>
                        <a:t>256</a:t>
                      </a:r>
                      <a:endParaRPr lang="en-IN" dirty="0"/>
                    </a:p>
                  </a:txBody>
                  <a:tcPr/>
                </a:tc>
                <a:tc>
                  <a:txBody>
                    <a:bodyPr/>
                    <a:lstStyle/>
                    <a:p>
                      <a:r>
                        <a:rPr lang="en-US" dirty="0"/>
                        <a:t>128</a:t>
                      </a:r>
                      <a:endParaRPr lang="en-IN" dirty="0"/>
                    </a:p>
                  </a:txBody>
                  <a:tcPr/>
                </a:tc>
                <a:tc>
                  <a:txBody>
                    <a:bodyPr/>
                    <a:lstStyle/>
                    <a:p>
                      <a:r>
                        <a:rPr lang="en-US" dirty="0"/>
                        <a:t>256</a:t>
                      </a:r>
                      <a:endParaRPr lang="en-IN" dirty="0"/>
                    </a:p>
                  </a:txBody>
                  <a:tcPr/>
                </a:tc>
                <a:tc>
                  <a:txBody>
                    <a:bodyPr/>
                    <a:lstStyle/>
                    <a:p>
                      <a:r>
                        <a:rPr lang="en-US" dirty="0"/>
                        <a:t>2</a:t>
                      </a:r>
                      <a:endParaRPr lang="en-IN" dirty="0"/>
                    </a:p>
                  </a:txBody>
                  <a:tcPr/>
                </a:tc>
                <a:tc>
                  <a:txBody>
                    <a:bodyPr/>
                    <a:lstStyle/>
                    <a:p>
                      <a:r>
                        <a:rPr lang="en-US" dirty="0"/>
                        <a:t>512</a:t>
                      </a:r>
                      <a:endParaRPr lang="en-IN" dirty="0"/>
                    </a:p>
                  </a:txBody>
                  <a:tcPr/>
                </a:tc>
                <a:tc>
                  <a:txBody>
                    <a:bodyPr/>
                    <a:lstStyle/>
                    <a:p>
                      <a:r>
                        <a:rPr lang="en-US" dirty="0"/>
                        <a:t>10</a:t>
                      </a:r>
                      <a:endParaRPr lang="en-IN" dirty="0"/>
                    </a:p>
                  </a:txBody>
                  <a:tcPr/>
                </a:tc>
                <a:tc>
                  <a:txBody>
                    <a:bodyPr/>
                    <a:lstStyle/>
                    <a:p>
                      <a:r>
                        <a:rPr lang="en-US" dirty="0"/>
                        <a:t>170</a:t>
                      </a:r>
                      <a:endParaRPr lang="en-IN" dirty="0"/>
                    </a:p>
                  </a:txBody>
                  <a:tcPr/>
                </a:tc>
                <a:extLst>
                  <a:ext uri="{0D108BD9-81ED-4DB2-BD59-A6C34878D82A}">
                    <a16:rowId xmlns:a16="http://schemas.microsoft.com/office/drawing/2014/main" val="3320217879"/>
                  </a:ext>
                </a:extLst>
              </a:tr>
              <a:tr h="316451">
                <a:tc>
                  <a:txBody>
                    <a:bodyPr/>
                    <a:lstStyle/>
                    <a:p>
                      <a:r>
                        <a:rPr lang="en-US" dirty="0"/>
                        <a:t>512</a:t>
                      </a:r>
                      <a:endParaRPr lang="en-IN" dirty="0"/>
                    </a:p>
                  </a:txBody>
                  <a:tcPr/>
                </a:tc>
                <a:tc>
                  <a:txBody>
                    <a:bodyPr/>
                    <a:lstStyle/>
                    <a:p>
                      <a:r>
                        <a:rPr lang="en-US" dirty="0"/>
                        <a:t>256</a:t>
                      </a:r>
                      <a:endParaRPr lang="en-IN" dirty="0"/>
                    </a:p>
                  </a:txBody>
                  <a:tcPr/>
                </a:tc>
                <a:tc>
                  <a:txBody>
                    <a:bodyPr/>
                    <a:lstStyle/>
                    <a:p>
                      <a:r>
                        <a:rPr lang="en-US" dirty="0"/>
                        <a:t>256</a:t>
                      </a:r>
                      <a:endParaRPr lang="en-IN" dirty="0"/>
                    </a:p>
                  </a:txBody>
                  <a:tcPr/>
                </a:tc>
                <a:tc>
                  <a:txBody>
                    <a:bodyPr/>
                    <a:lstStyle/>
                    <a:p>
                      <a:r>
                        <a:rPr lang="en-US" dirty="0"/>
                        <a:t>2</a:t>
                      </a:r>
                      <a:endParaRPr lang="en-IN" dirty="0"/>
                    </a:p>
                  </a:txBody>
                  <a:tcPr/>
                </a:tc>
                <a:tc>
                  <a:txBody>
                    <a:bodyPr/>
                    <a:lstStyle/>
                    <a:p>
                      <a:r>
                        <a:rPr lang="en-US" dirty="0"/>
                        <a:t>512</a:t>
                      </a:r>
                      <a:endParaRPr lang="en-IN" dirty="0"/>
                    </a:p>
                  </a:txBody>
                  <a:tcPr/>
                </a:tc>
                <a:tc>
                  <a:txBody>
                    <a:bodyPr/>
                    <a:lstStyle/>
                    <a:p>
                      <a:r>
                        <a:rPr lang="en-US" dirty="0"/>
                        <a:t>400</a:t>
                      </a:r>
                      <a:endParaRPr lang="en-IN" dirty="0"/>
                    </a:p>
                  </a:txBody>
                  <a:tcPr/>
                </a:tc>
                <a:tc>
                  <a:txBody>
                    <a:bodyPr/>
                    <a:lstStyle/>
                    <a:p>
                      <a:r>
                        <a:rPr lang="en-US" dirty="0"/>
                        <a:t>7.8</a:t>
                      </a:r>
                      <a:endParaRPr lang="en-IN" dirty="0"/>
                    </a:p>
                  </a:txBody>
                  <a:tcPr/>
                </a:tc>
                <a:extLst>
                  <a:ext uri="{0D108BD9-81ED-4DB2-BD59-A6C34878D82A}">
                    <a16:rowId xmlns:a16="http://schemas.microsoft.com/office/drawing/2014/main" val="775019911"/>
                  </a:ext>
                </a:extLst>
              </a:tr>
              <a:tr h="316451">
                <a:tc>
                  <a:txBody>
                    <a:bodyPr/>
                    <a:lstStyle/>
                    <a:p>
                      <a:r>
                        <a:rPr lang="en-US" dirty="0"/>
                        <a:t>256</a:t>
                      </a:r>
                      <a:endParaRPr lang="en-IN" dirty="0"/>
                    </a:p>
                  </a:txBody>
                  <a:tcPr/>
                </a:tc>
                <a:tc>
                  <a:txBody>
                    <a:bodyPr/>
                    <a:lstStyle/>
                    <a:p>
                      <a:r>
                        <a:rPr lang="en-US" dirty="0"/>
                        <a:t>128</a:t>
                      </a:r>
                      <a:endParaRPr lang="en-IN" dirty="0"/>
                    </a:p>
                  </a:txBody>
                  <a:tcPr/>
                </a:tc>
                <a:tc>
                  <a:txBody>
                    <a:bodyPr/>
                    <a:lstStyle/>
                    <a:p>
                      <a:r>
                        <a:rPr lang="en-US" dirty="0"/>
                        <a:t>512</a:t>
                      </a:r>
                      <a:endParaRPr lang="en-IN" dirty="0"/>
                    </a:p>
                  </a:txBody>
                  <a:tcPr/>
                </a:tc>
                <a:tc>
                  <a:txBody>
                    <a:bodyPr/>
                    <a:lstStyle/>
                    <a:p>
                      <a:r>
                        <a:rPr lang="en-US" dirty="0"/>
                        <a:t>4</a:t>
                      </a:r>
                      <a:endParaRPr lang="en-IN" dirty="0"/>
                    </a:p>
                  </a:txBody>
                  <a:tcPr/>
                </a:tc>
                <a:tc>
                  <a:txBody>
                    <a:bodyPr/>
                    <a:lstStyle/>
                    <a:p>
                      <a:r>
                        <a:rPr lang="en-US" dirty="0"/>
                        <a:t>512</a:t>
                      </a:r>
                      <a:endParaRPr lang="en-IN" dirty="0"/>
                    </a:p>
                  </a:txBody>
                  <a:tcPr/>
                </a:tc>
                <a:tc>
                  <a:txBody>
                    <a:bodyPr/>
                    <a:lstStyle/>
                    <a:p>
                      <a:r>
                        <a:rPr lang="en-US" dirty="0"/>
                        <a:t>400</a:t>
                      </a:r>
                      <a:endParaRPr lang="en-IN" dirty="0"/>
                    </a:p>
                  </a:txBody>
                  <a:tcPr/>
                </a:tc>
                <a:tc>
                  <a:txBody>
                    <a:bodyPr/>
                    <a:lstStyle/>
                    <a:p>
                      <a:r>
                        <a:rPr lang="en-US" dirty="0"/>
                        <a:t>8.2</a:t>
                      </a:r>
                      <a:endParaRPr lang="en-IN" dirty="0"/>
                    </a:p>
                  </a:txBody>
                  <a:tcPr/>
                </a:tc>
                <a:extLst>
                  <a:ext uri="{0D108BD9-81ED-4DB2-BD59-A6C34878D82A}">
                    <a16:rowId xmlns:a16="http://schemas.microsoft.com/office/drawing/2014/main" val="1974902657"/>
                  </a:ext>
                </a:extLst>
              </a:tr>
              <a:tr h="316451">
                <a:tc>
                  <a:txBody>
                    <a:bodyPr/>
                    <a:lstStyle/>
                    <a:p>
                      <a:r>
                        <a:rPr lang="en-US" dirty="0"/>
                        <a:t>256</a:t>
                      </a:r>
                      <a:endParaRPr lang="en-IN" dirty="0"/>
                    </a:p>
                  </a:txBody>
                  <a:tcPr/>
                </a:tc>
                <a:tc>
                  <a:txBody>
                    <a:bodyPr/>
                    <a:lstStyle/>
                    <a:p>
                      <a:r>
                        <a:rPr lang="en-US" dirty="0"/>
                        <a:t>128</a:t>
                      </a:r>
                      <a:endParaRPr lang="en-IN" dirty="0"/>
                    </a:p>
                  </a:txBody>
                  <a:tcPr/>
                </a:tc>
                <a:tc>
                  <a:txBody>
                    <a:bodyPr/>
                    <a:lstStyle/>
                    <a:p>
                      <a:r>
                        <a:rPr lang="en-US" dirty="0"/>
                        <a:t>512</a:t>
                      </a:r>
                      <a:endParaRPr lang="en-IN" dirty="0"/>
                    </a:p>
                  </a:txBody>
                  <a:tcPr/>
                </a:tc>
                <a:tc>
                  <a:txBody>
                    <a:bodyPr/>
                    <a:lstStyle/>
                    <a:p>
                      <a:r>
                        <a:rPr lang="en-US" dirty="0"/>
                        <a:t>2</a:t>
                      </a:r>
                      <a:endParaRPr lang="en-IN" dirty="0"/>
                    </a:p>
                  </a:txBody>
                  <a:tcPr/>
                </a:tc>
                <a:tc>
                  <a:txBody>
                    <a:bodyPr/>
                    <a:lstStyle/>
                    <a:p>
                      <a:r>
                        <a:rPr lang="en-US" dirty="0"/>
                        <a:t>512</a:t>
                      </a:r>
                      <a:endParaRPr lang="en-IN" dirty="0"/>
                    </a:p>
                  </a:txBody>
                  <a:tcPr/>
                </a:tc>
                <a:tc>
                  <a:txBody>
                    <a:bodyPr/>
                    <a:lstStyle/>
                    <a:p>
                      <a:r>
                        <a:rPr lang="en-US" dirty="0"/>
                        <a:t>400</a:t>
                      </a:r>
                      <a:endParaRPr lang="en-IN" dirty="0"/>
                    </a:p>
                  </a:txBody>
                  <a:tcPr/>
                </a:tc>
                <a:tc>
                  <a:txBody>
                    <a:bodyPr/>
                    <a:lstStyle/>
                    <a:p>
                      <a:r>
                        <a:rPr lang="en-US" dirty="0"/>
                        <a:t>7.1</a:t>
                      </a:r>
                      <a:endParaRPr lang="en-IN" dirty="0"/>
                    </a:p>
                  </a:txBody>
                  <a:tcPr/>
                </a:tc>
                <a:extLst>
                  <a:ext uri="{0D108BD9-81ED-4DB2-BD59-A6C34878D82A}">
                    <a16:rowId xmlns:a16="http://schemas.microsoft.com/office/drawing/2014/main" val="1228335057"/>
                  </a:ext>
                </a:extLst>
              </a:tr>
            </a:tbl>
          </a:graphicData>
        </a:graphic>
      </p:graphicFrame>
      <p:pic>
        <p:nvPicPr>
          <p:cNvPr id="9" name="Picture 8" descr="A graph with a line graph&#10;&#10;Description automatically generated">
            <a:extLst>
              <a:ext uri="{FF2B5EF4-FFF2-40B4-BE49-F238E27FC236}">
                <a16:creationId xmlns:a16="http://schemas.microsoft.com/office/drawing/2014/main" id="{3EEF0F46-E4D4-CA39-6947-64F0D916B0B4}"/>
              </a:ext>
            </a:extLst>
          </p:cNvPr>
          <p:cNvPicPr>
            <a:picLocks noChangeAspect="1"/>
          </p:cNvPicPr>
          <p:nvPr/>
        </p:nvPicPr>
        <p:blipFill>
          <a:blip r:embed="rId2"/>
          <a:stretch>
            <a:fillRect/>
          </a:stretch>
        </p:blipFill>
        <p:spPr>
          <a:xfrm>
            <a:off x="4652673" y="494210"/>
            <a:ext cx="4376976" cy="3282731"/>
          </a:xfrm>
          <a:prstGeom prst="rect">
            <a:avLst/>
          </a:prstGeom>
        </p:spPr>
      </p:pic>
      <p:sp>
        <p:nvSpPr>
          <p:cNvPr id="10" name="Rectangle: Rounded Corners 9">
            <a:extLst>
              <a:ext uri="{FF2B5EF4-FFF2-40B4-BE49-F238E27FC236}">
                <a16:creationId xmlns:a16="http://schemas.microsoft.com/office/drawing/2014/main" id="{41C7795B-AA1C-C353-169A-B836697D98AF}"/>
              </a:ext>
            </a:extLst>
          </p:cNvPr>
          <p:cNvSpPr/>
          <p:nvPr/>
        </p:nvSpPr>
        <p:spPr>
          <a:xfrm>
            <a:off x="200893" y="3307080"/>
            <a:ext cx="4226327" cy="236220"/>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cxnSp>
        <p:nvCxnSpPr>
          <p:cNvPr id="12" name="Straight Arrow Connector 11">
            <a:extLst>
              <a:ext uri="{FF2B5EF4-FFF2-40B4-BE49-F238E27FC236}">
                <a16:creationId xmlns:a16="http://schemas.microsoft.com/office/drawing/2014/main" id="{A8601EB6-22E0-81BE-5ACC-60A91CBA00AB}"/>
              </a:ext>
            </a:extLst>
          </p:cNvPr>
          <p:cNvCxnSpPr>
            <a:cxnSpLocks/>
            <a:stCxn id="10" idx="3"/>
          </p:cNvCxnSpPr>
          <p:nvPr/>
        </p:nvCxnSpPr>
        <p:spPr>
          <a:xfrm flipV="1">
            <a:off x="4427220" y="2890906"/>
            <a:ext cx="1387135" cy="53428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CC444569-AFB0-46D1-9518-47943B138E33}"/>
              </a:ext>
            </a:extLst>
          </p:cNvPr>
          <p:cNvSpPr txBox="1"/>
          <p:nvPr/>
        </p:nvSpPr>
        <p:spPr>
          <a:xfrm>
            <a:off x="670560" y="3863340"/>
            <a:ext cx="3192780" cy="369332"/>
          </a:xfrm>
          <a:prstGeom prst="rect">
            <a:avLst/>
          </a:prstGeom>
          <a:noFill/>
        </p:spPr>
        <p:txBody>
          <a:bodyPr wrap="square" rtlCol="0">
            <a:spAutoFit/>
          </a:bodyPr>
          <a:lstStyle/>
          <a:p>
            <a:r>
              <a:rPr lang="en-US" dirty="0"/>
              <a:t>Hyperparameter tuning table</a:t>
            </a:r>
            <a:endParaRPr lang="en-IN" dirty="0"/>
          </a:p>
        </p:txBody>
      </p:sp>
      <p:sp>
        <p:nvSpPr>
          <p:cNvPr id="15" name="TextBox 14">
            <a:extLst>
              <a:ext uri="{FF2B5EF4-FFF2-40B4-BE49-F238E27FC236}">
                <a16:creationId xmlns:a16="http://schemas.microsoft.com/office/drawing/2014/main" id="{057E49F7-33C9-35E1-4EC0-5083785AE0FB}"/>
              </a:ext>
            </a:extLst>
          </p:cNvPr>
          <p:cNvSpPr txBox="1"/>
          <p:nvPr/>
        </p:nvSpPr>
        <p:spPr>
          <a:xfrm>
            <a:off x="6294120" y="3863340"/>
            <a:ext cx="3192780" cy="369332"/>
          </a:xfrm>
          <a:prstGeom prst="rect">
            <a:avLst/>
          </a:prstGeom>
          <a:noFill/>
        </p:spPr>
        <p:txBody>
          <a:bodyPr wrap="square" rtlCol="0">
            <a:spAutoFit/>
          </a:bodyPr>
          <a:lstStyle/>
          <a:p>
            <a:r>
              <a:rPr lang="en-US" dirty="0"/>
              <a:t>Loss Graph</a:t>
            </a:r>
            <a:endParaRPr lang="en-IN" dirty="0"/>
          </a:p>
        </p:txBody>
      </p:sp>
    </p:spTree>
    <p:extLst>
      <p:ext uri="{BB962C8B-B14F-4D97-AF65-F5344CB8AC3E}">
        <p14:creationId xmlns:p14="http://schemas.microsoft.com/office/powerpoint/2010/main" val="26448752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0B6AA78-B8E6-42A0-85F7-E88B1D9F5E6D}"/>
              </a:ext>
            </a:extLst>
          </p:cNvPr>
          <p:cNvSpPr>
            <a:spLocks noGrp="1"/>
          </p:cNvSpPr>
          <p:nvPr>
            <p:ph type="title"/>
          </p:nvPr>
        </p:nvSpPr>
        <p:spPr/>
        <p:txBody>
          <a:bodyPr/>
          <a:lstStyle/>
          <a:p>
            <a:r>
              <a:rPr lang="en-US" dirty="0"/>
              <a:t>Kaggle Results</a:t>
            </a:r>
            <a:endParaRPr lang="en-IN" dirty="0"/>
          </a:p>
        </p:txBody>
      </p:sp>
      <p:sp>
        <p:nvSpPr>
          <p:cNvPr id="13" name="Text Placeholder 12">
            <a:extLst>
              <a:ext uri="{FF2B5EF4-FFF2-40B4-BE49-F238E27FC236}">
                <a16:creationId xmlns:a16="http://schemas.microsoft.com/office/drawing/2014/main" id="{6C495392-74C4-104A-3C52-156135D39CCE}"/>
              </a:ext>
            </a:extLst>
          </p:cNvPr>
          <p:cNvSpPr>
            <a:spLocks noGrp="1"/>
          </p:cNvSpPr>
          <p:nvPr>
            <p:ph type="body" sz="quarter" idx="12"/>
          </p:nvPr>
        </p:nvSpPr>
        <p:spPr/>
        <p:txBody>
          <a:bodyPr/>
          <a:lstStyle/>
          <a:p>
            <a:r>
              <a:rPr lang="en-US" dirty="0"/>
              <a:t>Leaderboard vs Ours loss metrics</a:t>
            </a:r>
            <a:endParaRPr lang="en-IN" dirty="0"/>
          </a:p>
        </p:txBody>
      </p:sp>
      <p:pic>
        <p:nvPicPr>
          <p:cNvPr id="8" name="Content Placeholder 7">
            <a:extLst>
              <a:ext uri="{FF2B5EF4-FFF2-40B4-BE49-F238E27FC236}">
                <a16:creationId xmlns:a16="http://schemas.microsoft.com/office/drawing/2014/main" id="{BFA055F5-6552-C8D5-846B-2BDE0EFE2244}"/>
              </a:ext>
            </a:extLst>
          </p:cNvPr>
          <p:cNvPicPr>
            <a:picLocks noGrp="1" noChangeAspect="1"/>
          </p:cNvPicPr>
          <p:nvPr>
            <p:ph sz="half" idx="1"/>
          </p:nvPr>
        </p:nvPicPr>
        <p:blipFill>
          <a:blip r:embed="rId2"/>
          <a:stretch>
            <a:fillRect/>
          </a:stretch>
        </p:blipFill>
        <p:spPr>
          <a:xfrm>
            <a:off x="4434840" y="1481454"/>
            <a:ext cx="4548859" cy="2343785"/>
          </a:xfrm>
        </p:spPr>
      </p:pic>
      <p:sp>
        <p:nvSpPr>
          <p:cNvPr id="5" name="Slide Number Placeholder 4">
            <a:extLst>
              <a:ext uri="{FF2B5EF4-FFF2-40B4-BE49-F238E27FC236}">
                <a16:creationId xmlns:a16="http://schemas.microsoft.com/office/drawing/2014/main" id="{A49D717B-C5F8-DCC8-21E0-B7AA4D4A93E7}"/>
              </a:ext>
            </a:extLst>
          </p:cNvPr>
          <p:cNvSpPr>
            <a:spLocks noGrp="1"/>
          </p:cNvSpPr>
          <p:nvPr>
            <p:ph type="sldNum" sz="quarter" idx="11"/>
          </p:nvPr>
        </p:nvSpPr>
        <p:spPr/>
        <p:txBody>
          <a:bodyPr/>
          <a:lstStyle/>
          <a:p>
            <a:fld id="{E2CB33EA-91D6-F140-A440-0A130B2A34DE}" type="slidenum">
              <a:rPr lang="en-US" smtClean="0"/>
              <a:pPr/>
              <a:t>15</a:t>
            </a:fld>
            <a:endParaRPr lang="en-US" dirty="0"/>
          </a:p>
        </p:txBody>
      </p:sp>
      <p:sp>
        <p:nvSpPr>
          <p:cNvPr id="6" name="Date Placeholder 5">
            <a:extLst>
              <a:ext uri="{FF2B5EF4-FFF2-40B4-BE49-F238E27FC236}">
                <a16:creationId xmlns:a16="http://schemas.microsoft.com/office/drawing/2014/main" id="{7611743D-7D2E-F541-C7DE-9DC43C6FBD61}"/>
              </a:ext>
            </a:extLst>
          </p:cNvPr>
          <p:cNvSpPr>
            <a:spLocks noGrp="1"/>
          </p:cNvSpPr>
          <p:nvPr>
            <p:ph type="dt" sz="half" idx="10"/>
          </p:nvPr>
        </p:nvSpPr>
        <p:spPr/>
        <p:txBody>
          <a:bodyPr/>
          <a:lstStyle/>
          <a:p>
            <a:fld id="{12CEF10F-437A-1E47-9122-F08C813F0AE8}" type="datetime4">
              <a:rPr lang="en-CA" smtClean="0"/>
              <a:pPr/>
              <a:t>August 10, 2023</a:t>
            </a:fld>
            <a:endParaRPr lang="en-US" dirty="0"/>
          </a:p>
        </p:txBody>
      </p:sp>
      <p:pic>
        <p:nvPicPr>
          <p:cNvPr id="10" name="Picture 9">
            <a:extLst>
              <a:ext uri="{FF2B5EF4-FFF2-40B4-BE49-F238E27FC236}">
                <a16:creationId xmlns:a16="http://schemas.microsoft.com/office/drawing/2014/main" id="{2430F4FD-42D0-BA42-FE6C-58798951F184}"/>
              </a:ext>
            </a:extLst>
          </p:cNvPr>
          <p:cNvPicPr>
            <a:picLocks noChangeAspect="1"/>
          </p:cNvPicPr>
          <p:nvPr/>
        </p:nvPicPr>
        <p:blipFill rotWithShape="1">
          <a:blip r:embed="rId3"/>
          <a:srcRect l="20658"/>
          <a:stretch/>
        </p:blipFill>
        <p:spPr>
          <a:xfrm>
            <a:off x="243840" y="1481454"/>
            <a:ext cx="3888638" cy="2343786"/>
          </a:xfrm>
          <a:prstGeom prst="rect">
            <a:avLst/>
          </a:prstGeom>
        </p:spPr>
      </p:pic>
      <p:sp>
        <p:nvSpPr>
          <p:cNvPr id="14" name="TextBox 13">
            <a:extLst>
              <a:ext uri="{FF2B5EF4-FFF2-40B4-BE49-F238E27FC236}">
                <a16:creationId xmlns:a16="http://schemas.microsoft.com/office/drawing/2014/main" id="{B920F435-C07B-BAA0-7F59-7204255C9ECB}"/>
              </a:ext>
            </a:extLst>
          </p:cNvPr>
          <p:cNvSpPr txBox="1"/>
          <p:nvPr/>
        </p:nvSpPr>
        <p:spPr>
          <a:xfrm>
            <a:off x="571500" y="4091940"/>
            <a:ext cx="2446020" cy="369332"/>
          </a:xfrm>
          <a:prstGeom prst="rect">
            <a:avLst/>
          </a:prstGeom>
          <a:noFill/>
        </p:spPr>
        <p:txBody>
          <a:bodyPr wrap="square" rtlCol="0">
            <a:spAutoFit/>
          </a:bodyPr>
          <a:lstStyle/>
          <a:p>
            <a:r>
              <a:rPr lang="en-US" dirty="0"/>
              <a:t>Leaderboard score</a:t>
            </a:r>
            <a:endParaRPr lang="en-IN" dirty="0"/>
          </a:p>
        </p:txBody>
      </p:sp>
      <p:sp>
        <p:nvSpPr>
          <p:cNvPr id="15" name="TextBox 14">
            <a:extLst>
              <a:ext uri="{FF2B5EF4-FFF2-40B4-BE49-F238E27FC236}">
                <a16:creationId xmlns:a16="http://schemas.microsoft.com/office/drawing/2014/main" id="{87DAB76B-05D8-9BBF-4DBC-08F4A978859F}"/>
              </a:ext>
            </a:extLst>
          </p:cNvPr>
          <p:cNvSpPr txBox="1"/>
          <p:nvPr/>
        </p:nvSpPr>
        <p:spPr>
          <a:xfrm>
            <a:off x="5661660" y="4059674"/>
            <a:ext cx="2446020" cy="369332"/>
          </a:xfrm>
          <a:prstGeom prst="rect">
            <a:avLst/>
          </a:prstGeom>
          <a:noFill/>
        </p:spPr>
        <p:txBody>
          <a:bodyPr wrap="square" rtlCol="0">
            <a:spAutoFit/>
          </a:bodyPr>
          <a:lstStyle/>
          <a:p>
            <a:r>
              <a:rPr lang="en-US" dirty="0"/>
              <a:t>Our score</a:t>
            </a:r>
            <a:endParaRPr lang="en-IN" dirty="0"/>
          </a:p>
        </p:txBody>
      </p:sp>
    </p:spTree>
    <p:extLst>
      <p:ext uri="{BB962C8B-B14F-4D97-AF65-F5344CB8AC3E}">
        <p14:creationId xmlns:p14="http://schemas.microsoft.com/office/powerpoint/2010/main" val="23343601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Placeholder">
            <a:extLst>
              <a:ext uri="{FF2B5EF4-FFF2-40B4-BE49-F238E27FC236}">
                <a16:creationId xmlns:a16="http://schemas.microsoft.com/office/drawing/2014/main" id="{026241CD-3A4A-5F48-92EA-D9DC3586CCF3}"/>
              </a:ext>
            </a:extLst>
          </p:cNvPr>
          <p:cNvSpPr>
            <a:spLocks noGrp="1"/>
          </p:cNvSpPr>
          <p:nvPr>
            <p:ph type="title"/>
          </p:nvPr>
        </p:nvSpPr>
        <p:spPr>
          <a:xfrm>
            <a:off x="200893" y="105508"/>
            <a:ext cx="8781051" cy="491537"/>
          </a:xfrm>
        </p:spPr>
        <p:txBody>
          <a:bodyPr>
            <a:normAutofit/>
          </a:bodyPr>
          <a:lstStyle/>
          <a:p>
            <a:r>
              <a:rPr lang="en-CA">
                <a:latin typeface="Arial"/>
                <a:cs typeface="Arial"/>
              </a:rPr>
              <a:t>Reference</a:t>
            </a:r>
            <a:endParaRPr lang="en-US" err="1"/>
          </a:p>
        </p:txBody>
      </p:sp>
      <p:sp>
        <p:nvSpPr>
          <p:cNvPr id="4" name="Content Placeholder">
            <a:extLst>
              <a:ext uri="{FF2B5EF4-FFF2-40B4-BE49-F238E27FC236}">
                <a16:creationId xmlns:a16="http://schemas.microsoft.com/office/drawing/2014/main" id="{DAA6E3B0-0455-4843-8E74-F2C592D23253}"/>
              </a:ext>
            </a:extLst>
          </p:cNvPr>
          <p:cNvSpPr>
            <a:spLocks noGrp="1"/>
          </p:cNvSpPr>
          <p:nvPr>
            <p:ph idx="1"/>
          </p:nvPr>
        </p:nvSpPr>
        <p:spPr>
          <a:xfrm>
            <a:off x="200892" y="802311"/>
            <a:ext cx="8781051" cy="1766642"/>
          </a:xfrm>
        </p:spPr>
        <p:txBody>
          <a:bodyPr vert="horz" lIns="108000" tIns="45720" rIns="91440" bIns="45720" rtlCol="0" anchor="t">
            <a:normAutofit/>
          </a:bodyPr>
          <a:lstStyle/>
          <a:p>
            <a:pPr fontAlgn="base"/>
            <a:r>
              <a:rPr lang="en-CA">
                <a:latin typeface="Arial"/>
                <a:cs typeface="Arial"/>
                <a:hlinkClick r:id="rId2"/>
              </a:rPr>
              <a:t>https://github.com/location-competition/indoor-location-competition-20</a:t>
            </a:r>
            <a:endParaRPr lang="en-US"/>
          </a:p>
          <a:p>
            <a:r>
              <a:rPr lang="en-CA">
                <a:latin typeface="Arial"/>
                <a:cs typeface="Arial"/>
                <a:hlinkClick r:id="rId3"/>
              </a:rPr>
              <a:t>https://www.kaggle.com/c/indoor-location-navigation</a:t>
            </a:r>
            <a:endParaRPr lang="en-CA">
              <a:cs typeface="Arial"/>
              <a:hlinkClick r:id="rId3"/>
            </a:endParaRPr>
          </a:p>
          <a:p>
            <a:r>
              <a:rPr lang="en-CA">
                <a:latin typeface="Arial"/>
                <a:cs typeface="Arial"/>
                <a:hlinkClick r:id="rId4"/>
              </a:rPr>
              <a:t>https://www.kaggle.com/code/horsek/iln-x-y-training-and-inference-part-no-pp</a:t>
            </a:r>
            <a:endParaRPr lang="en-CA">
              <a:cs typeface="Arial"/>
              <a:hlinkClick r:id="rId4"/>
            </a:endParaRPr>
          </a:p>
          <a:p>
            <a:r>
              <a:rPr lang="en-CA">
                <a:latin typeface="Arial"/>
                <a:cs typeface="Arial"/>
                <a:hlinkClick r:id="rId5"/>
              </a:rPr>
              <a:t>https://developer.android.com/reference/android/hardware/SensorEvent.html#values</a:t>
            </a:r>
            <a:endParaRPr lang="en-CA">
              <a:cs typeface="Arial"/>
              <a:hlinkClick r:id="rId5"/>
            </a:endParaRPr>
          </a:p>
          <a:p>
            <a:r>
              <a:rPr lang="en-CA">
                <a:latin typeface="Arial"/>
                <a:cs typeface="Arial"/>
                <a:hlinkClick r:id="rId6"/>
              </a:rPr>
              <a:t>https://www.kaggle.com/code/horsek/iln-preprocess-create-dataset-public/notebook</a:t>
            </a:r>
            <a:endParaRPr lang="en-CA">
              <a:cs typeface="Arial"/>
              <a:hlinkClick r:id="rId6"/>
            </a:endParaRPr>
          </a:p>
          <a:p>
            <a:pPr marL="0" indent="0">
              <a:buNone/>
            </a:pPr>
            <a:endParaRPr lang="en-CA">
              <a:cs typeface="Arial"/>
            </a:endParaRPr>
          </a:p>
        </p:txBody>
      </p:sp>
      <p:sp>
        <p:nvSpPr>
          <p:cNvPr id="3" name="Slide Number">
            <a:extLst>
              <a:ext uri="{FF2B5EF4-FFF2-40B4-BE49-F238E27FC236}">
                <a16:creationId xmlns:a16="http://schemas.microsoft.com/office/drawing/2014/main" id="{3843C7D5-2DED-DB4A-8362-E463E8293FEC}"/>
              </a:ext>
            </a:extLst>
          </p:cNvPr>
          <p:cNvSpPr>
            <a:spLocks noGrp="1"/>
          </p:cNvSpPr>
          <p:nvPr>
            <p:ph type="sldNum" sz="quarter" idx="11"/>
          </p:nvPr>
        </p:nvSpPr>
        <p:spPr/>
        <p:txBody>
          <a:bodyPr/>
          <a:lstStyle/>
          <a:p>
            <a:fld id="{E2CB33EA-91D6-F140-A440-0A130B2A34DE}" type="slidenum">
              <a:rPr lang="en-US" smtClean="0"/>
              <a:pPr/>
              <a:t>16</a:t>
            </a:fld>
            <a:endParaRPr lang="en-US" dirty="0"/>
          </a:p>
        </p:txBody>
      </p:sp>
      <p:sp>
        <p:nvSpPr>
          <p:cNvPr id="2" name="Date">
            <a:extLst>
              <a:ext uri="{FF2B5EF4-FFF2-40B4-BE49-F238E27FC236}">
                <a16:creationId xmlns:a16="http://schemas.microsoft.com/office/drawing/2014/main" id="{E39535C4-DA76-C843-80B6-27FD8DB6DC20}"/>
              </a:ext>
            </a:extLst>
          </p:cNvPr>
          <p:cNvSpPr>
            <a:spLocks noGrp="1"/>
          </p:cNvSpPr>
          <p:nvPr>
            <p:ph type="dt" sz="half" idx="10"/>
          </p:nvPr>
        </p:nvSpPr>
        <p:spPr/>
        <p:txBody>
          <a:bodyPr/>
          <a:lstStyle/>
          <a:p>
            <a:fld id="{12CEF10F-437A-1E47-9122-F08C813F0AE8}" type="datetime4">
              <a:rPr lang="en-CA" smtClean="0"/>
              <a:pPr/>
              <a:t>August 10, 2023</a:t>
            </a:fld>
            <a:endParaRPr lang="en-US" dirty="0"/>
          </a:p>
        </p:txBody>
      </p:sp>
    </p:spTree>
    <p:extLst>
      <p:ext uri="{BB962C8B-B14F-4D97-AF65-F5344CB8AC3E}">
        <p14:creationId xmlns:p14="http://schemas.microsoft.com/office/powerpoint/2010/main" val="5175570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Background Picture" descr="A group of students stitting on lawn on McMaster Campus during a fall day with leaves changing colour">
            <a:extLst>
              <a:ext uri="{FF2B5EF4-FFF2-40B4-BE49-F238E27FC236}">
                <a16:creationId xmlns:a16="http://schemas.microsoft.com/office/drawing/2014/main" id="{CDBCCE73-793E-3E4C-B7F6-540766142E7C}"/>
              </a:ext>
            </a:extLst>
          </p:cNvPr>
          <p:cNvPicPr>
            <a:picLocks noGrp="1" noChangeAspect="1"/>
          </p:cNvPicPr>
          <p:nvPr>
            <p:ph type="pic" sz="quarter" idx="11"/>
          </p:nvPr>
        </p:nvPicPr>
        <p:blipFill>
          <a:blip r:embed="rId2"/>
          <a:srcRect/>
          <a:stretch>
            <a:fillRect/>
          </a:stretch>
        </p:blipFill>
        <p:spPr/>
      </p:pic>
      <p:sp>
        <p:nvSpPr>
          <p:cNvPr id="3" name="Background Circle">
            <a:extLst>
              <a:ext uri="{FF2B5EF4-FFF2-40B4-BE49-F238E27FC236}">
                <a16:creationId xmlns:a16="http://schemas.microsoft.com/office/drawing/2014/main" id="{7DB27F02-01DE-BF49-9A80-FC8916301409}"/>
              </a:ext>
              <a:ext uri="{C183D7F6-B498-43B3-948B-1728B52AA6E4}">
                <adec:decorative xmlns:adec="http://schemas.microsoft.com/office/drawing/2017/decorative" val="1"/>
              </a:ext>
            </a:extLst>
          </p:cNvPr>
          <p:cNvSpPr>
            <a:spLocks noGrp="1"/>
          </p:cNvSpPr>
          <p:nvPr>
            <p:ph type="pic" sz="quarter" idx="13"/>
          </p:nvPr>
        </p:nvSpPr>
        <p:spPr>
          <a:xfrm>
            <a:off x="6561012" y="-704631"/>
            <a:ext cx="4166289" cy="4166288"/>
          </a:xfrm>
        </p:spPr>
        <p:txBody>
          <a:bodyPr/>
          <a:lstStyle/>
          <a:p>
            <a:endParaRPr lang="en-IN"/>
          </a:p>
        </p:txBody>
      </p:sp>
      <p:sp>
        <p:nvSpPr>
          <p:cNvPr id="4" name="Title Placeholder">
            <a:extLst>
              <a:ext uri="{FF2B5EF4-FFF2-40B4-BE49-F238E27FC236}">
                <a16:creationId xmlns:a16="http://schemas.microsoft.com/office/drawing/2014/main" id="{50A4D6A5-51C3-9440-9D42-F480BB804F1A}"/>
              </a:ext>
            </a:extLst>
          </p:cNvPr>
          <p:cNvSpPr>
            <a:spLocks noGrp="1"/>
          </p:cNvSpPr>
          <p:nvPr>
            <p:ph type="title"/>
          </p:nvPr>
        </p:nvSpPr>
        <p:spPr/>
        <p:txBody>
          <a:bodyPr/>
          <a:lstStyle/>
          <a:p>
            <a:r>
              <a:rPr lang="en-US" b="1">
                <a:latin typeface="Arial"/>
                <a:cs typeface="Arial"/>
              </a:rPr>
              <a:t>Ankur Bassi</a:t>
            </a:r>
            <a:br>
              <a:rPr lang="en-US" dirty="0"/>
            </a:br>
            <a:r>
              <a:rPr lang="en-US">
                <a:latin typeface="Arial"/>
                <a:cs typeface="Arial"/>
              </a:rPr>
              <a:t>bassia8@mcmaster.ca</a:t>
            </a:r>
            <a:br>
              <a:rPr lang="en-US" sz="800">
                <a:cs typeface="Arial"/>
              </a:rPr>
            </a:br>
            <a:br>
              <a:rPr lang="en-US" dirty="0"/>
            </a:br>
            <a:r>
              <a:rPr lang="en-US" b="1">
                <a:latin typeface="Arial"/>
                <a:cs typeface="Arial"/>
              </a:rPr>
              <a:t>Tithi Patel</a:t>
            </a:r>
            <a:br>
              <a:rPr lang="en-US">
                <a:latin typeface="Arial"/>
              </a:rPr>
            </a:br>
            <a:r>
              <a:rPr lang="en-US">
                <a:latin typeface="Arial"/>
                <a:cs typeface="Arial"/>
              </a:rPr>
              <a:t>patelt77@mcmaster.ca</a:t>
            </a:r>
            <a:br>
              <a:rPr lang="en-US">
                <a:latin typeface="Arial"/>
                <a:cs typeface="Arial"/>
              </a:rPr>
            </a:br>
            <a:br>
              <a:rPr lang="en-US">
                <a:cs typeface="Arial"/>
              </a:rPr>
            </a:br>
            <a:r>
              <a:rPr lang="en-US">
                <a:latin typeface="Arial"/>
                <a:cs typeface="Arial"/>
              </a:rPr>
              <a:t>Harsh Patel</a:t>
            </a:r>
            <a:br>
              <a:rPr lang="en-US">
                <a:latin typeface="Arial"/>
                <a:cs typeface="Arial"/>
              </a:rPr>
            </a:br>
            <a:r>
              <a:rPr lang="en-US">
                <a:latin typeface="Arial"/>
                <a:cs typeface="Arial"/>
              </a:rPr>
              <a:t>pateh63@mcmaster.ca</a:t>
            </a:r>
          </a:p>
        </p:txBody>
      </p:sp>
    </p:spTree>
    <p:extLst>
      <p:ext uri="{BB962C8B-B14F-4D97-AF65-F5344CB8AC3E}">
        <p14:creationId xmlns:p14="http://schemas.microsoft.com/office/powerpoint/2010/main" val="42899511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Background Picture" descr="Summer campus photo of the iconic McMaster Arch">
            <a:extLst>
              <a:ext uri="{FF2B5EF4-FFF2-40B4-BE49-F238E27FC236}">
                <a16:creationId xmlns:a16="http://schemas.microsoft.com/office/drawing/2014/main" id="{CE8788E2-F5F0-2945-BB6D-0B866ABE0F99}"/>
              </a:ext>
            </a:extLst>
          </p:cNvPr>
          <p:cNvPicPr>
            <a:picLocks noGrp="1" noChangeAspect="1"/>
          </p:cNvPicPr>
          <p:nvPr>
            <p:ph type="pic" sz="quarter" idx="11"/>
          </p:nvPr>
        </p:nvPicPr>
        <p:blipFill rotWithShape="1">
          <a:blip r:embed="rId3"/>
          <a:srcRect/>
          <a:stretch/>
        </p:blipFill>
        <p:spPr>
          <a:noFill/>
        </p:spPr>
      </p:pic>
      <p:sp>
        <p:nvSpPr>
          <p:cNvPr id="8" name="Picture Placeholder 7">
            <a:extLst>
              <a:ext uri="{FF2B5EF4-FFF2-40B4-BE49-F238E27FC236}">
                <a16:creationId xmlns:a16="http://schemas.microsoft.com/office/drawing/2014/main" id="{ABF77513-2695-AE2B-AB7B-D832C2DF60AB}"/>
              </a:ext>
            </a:extLst>
          </p:cNvPr>
          <p:cNvSpPr>
            <a:spLocks noGrp="1"/>
          </p:cNvSpPr>
          <p:nvPr>
            <p:ph type="pic" sz="quarter" idx="13"/>
          </p:nvPr>
        </p:nvSpPr>
        <p:spPr>
          <a:xfrm>
            <a:off x="4897197" y="379635"/>
            <a:ext cx="4166289" cy="4166288"/>
          </a:xfrm>
        </p:spPr>
        <p:txBody>
          <a:bodyPr>
            <a:normAutofit/>
          </a:bodyPr>
          <a:lstStyle/>
          <a:p>
            <a:pPr marL="0" indent="0">
              <a:buNone/>
            </a:pPr>
            <a:r>
              <a:rPr lang="en-US" sz="1400" dirty="0">
                <a:solidFill>
                  <a:schemeClr val="bg1">
                    <a:lumMod val="95000"/>
                  </a:schemeClr>
                </a:solidFill>
              </a:rPr>
              <a:t>Special Shout it out to the below authors for their notebook[1]:</a:t>
            </a:r>
          </a:p>
          <a:p>
            <a:pPr>
              <a:lnSpc>
                <a:spcPct val="90000"/>
              </a:lnSpc>
            </a:pPr>
            <a:r>
              <a:rPr lang="en-US" sz="1400" dirty="0" err="1"/>
              <a:t>housuke</a:t>
            </a:r>
            <a:r>
              <a:rPr lang="en-US" sz="1400" dirty="0"/>
              <a:t> (Owner)</a:t>
            </a:r>
          </a:p>
          <a:p>
            <a:pPr>
              <a:lnSpc>
                <a:spcPct val="90000"/>
              </a:lnSpc>
            </a:pPr>
            <a:r>
              <a:rPr lang="en-US" sz="1400" dirty="0" err="1"/>
              <a:t>KhanhVD</a:t>
            </a:r>
            <a:r>
              <a:rPr lang="en-US" sz="1400" dirty="0"/>
              <a:t> (Viewer)</a:t>
            </a:r>
          </a:p>
          <a:p>
            <a:pPr>
              <a:lnSpc>
                <a:spcPct val="90000"/>
              </a:lnSpc>
            </a:pPr>
            <a:r>
              <a:rPr lang="en-US" sz="1400" dirty="0"/>
              <a:t>Kouki (Viewer)</a:t>
            </a:r>
          </a:p>
          <a:p>
            <a:pPr>
              <a:lnSpc>
                <a:spcPct val="90000"/>
              </a:lnSpc>
            </a:pPr>
            <a:r>
              <a:rPr lang="en-US" sz="1400" dirty="0"/>
              <a:t>Minh Tri Phan (Viewer)</a:t>
            </a:r>
          </a:p>
          <a:p>
            <a:pPr>
              <a:lnSpc>
                <a:spcPct val="90000"/>
              </a:lnSpc>
            </a:pPr>
            <a:r>
              <a:rPr lang="en-US" sz="1400" dirty="0" err="1"/>
              <a:t>darich</a:t>
            </a:r>
            <a:r>
              <a:rPr lang="en-US" sz="1400" dirty="0"/>
              <a:t> (Viewer)</a:t>
            </a:r>
          </a:p>
          <a:p>
            <a:endParaRPr lang="en-IN" sz="1400" dirty="0">
              <a:solidFill>
                <a:schemeClr val="bg1">
                  <a:lumMod val="95000"/>
                </a:schemeClr>
              </a:solidFill>
            </a:endParaRPr>
          </a:p>
        </p:txBody>
      </p:sp>
      <p:sp>
        <p:nvSpPr>
          <p:cNvPr id="5" name="Title Placeholder">
            <a:extLst>
              <a:ext uri="{FF2B5EF4-FFF2-40B4-BE49-F238E27FC236}">
                <a16:creationId xmlns:a16="http://schemas.microsoft.com/office/drawing/2014/main" id="{39B3FA09-0D33-7D40-BBAA-5A434AA82BAD}"/>
              </a:ext>
            </a:extLst>
          </p:cNvPr>
          <p:cNvSpPr>
            <a:spLocks noGrp="1"/>
          </p:cNvSpPr>
          <p:nvPr>
            <p:ph type="title"/>
          </p:nvPr>
        </p:nvSpPr>
        <p:spPr>
          <a:xfrm>
            <a:off x="6233319" y="2726544"/>
            <a:ext cx="1494044" cy="1088466"/>
          </a:xfrm>
        </p:spPr>
        <p:txBody>
          <a:bodyPr anchor="b">
            <a:noAutofit/>
          </a:bodyPr>
          <a:lstStyle/>
          <a:p>
            <a:r>
              <a:rPr lang="en-US" sz="1400" i="1" dirty="0" err="1"/>
              <a:t>Housuke</a:t>
            </a:r>
            <a:br>
              <a:rPr lang="en-US" sz="1400" i="1" dirty="0"/>
            </a:br>
            <a:br>
              <a:rPr lang="en-US" sz="1400" i="1" dirty="0"/>
            </a:br>
            <a:r>
              <a:rPr lang="en-US" sz="1400" i="1" dirty="0" err="1"/>
              <a:t>KhanhVD</a:t>
            </a:r>
            <a:br>
              <a:rPr lang="en-US" sz="1400" i="1" dirty="0"/>
            </a:br>
            <a:br>
              <a:rPr lang="en-US" sz="1400" i="1" dirty="0"/>
            </a:br>
            <a:r>
              <a:rPr lang="en-US" sz="1400" i="1" dirty="0"/>
              <a:t>Kouki</a:t>
            </a:r>
            <a:br>
              <a:rPr lang="en-US" sz="1400" i="1" dirty="0"/>
            </a:br>
            <a:br>
              <a:rPr lang="en-US" sz="1400" i="1" dirty="0"/>
            </a:br>
            <a:r>
              <a:rPr lang="en-US" sz="1400" i="1" dirty="0"/>
              <a:t>Minh Tri Phan</a:t>
            </a:r>
            <a:br>
              <a:rPr lang="en-US" sz="1400" i="1" dirty="0"/>
            </a:br>
            <a:br>
              <a:rPr lang="en-US" sz="1400" i="1" dirty="0"/>
            </a:br>
            <a:r>
              <a:rPr lang="en-US" sz="1400" i="1" dirty="0" err="1"/>
              <a:t>Darich</a:t>
            </a:r>
            <a:endParaRPr lang="en-US" sz="1400" i="1" dirty="0"/>
          </a:p>
        </p:txBody>
      </p:sp>
      <p:sp>
        <p:nvSpPr>
          <p:cNvPr id="4" name="Subtitle Placeholder">
            <a:extLst>
              <a:ext uri="{FF2B5EF4-FFF2-40B4-BE49-F238E27FC236}">
                <a16:creationId xmlns:a16="http://schemas.microsoft.com/office/drawing/2014/main" id="{EF7D735D-4DA6-CA4B-95BB-F4FA14CF5E44}"/>
              </a:ext>
            </a:extLst>
          </p:cNvPr>
          <p:cNvSpPr>
            <a:spLocks noGrp="1"/>
          </p:cNvSpPr>
          <p:nvPr>
            <p:ph type="body" sz="quarter" idx="4294967295"/>
          </p:nvPr>
        </p:nvSpPr>
        <p:spPr>
          <a:xfrm>
            <a:off x="0" y="1290638"/>
            <a:ext cx="2236788" cy="2238375"/>
          </a:xfrm>
        </p:spPr>
        <p:txBody>
          <a:bodyPr anchor="ctr">
            <a:normAutofit/>
          </a:bodyPr>
          <a:lstStyle/>
          <a:p>
            <a:pPr>
              <a:lnSpc>
                <a:spcPct val="90000"/>
              </a:lnSpc>
            </a:pPr>
            <a:endParaRPr lang="en-US" sz="1800" dirty="0"/>
          </a:p>
        </p:txBody>
      </p:sp>
      <p:sp>
        <p:nvSpPr>
          <p:cNvPr id="12" name="Text Placeholder 2">
            <a:extLst>
              <a:ext uri="{FF2B5EF4-FFF2-40B4-BE49-F238E27FC236}">
                <a16:creationId xmlns:a16="http://schemas.microsoft.com/office/drawing/2014/main" id="{63D1B4EC-D0AE-AD02-8B12-551765A72E19}"/>
              </a:ext>
            </a:extLst>
          </p:cNvPr>
          <p:cNvSpPr>
            <a:spLocks noGrp="1"/>
          </p:cNvSpPr>
          <p:nvPr>
            <p:ph type="body" sz="quarter" idx="4294967295"/>
          </p:nvPr>
        </p:nvSpPr>
        <p:spPr>
          <a:xfrm>
            <a:off x="123825" y="22860"/>
            <a:ext cx="8780462" cy="623887"/>
          </a:xfrm>
        </p:spPr>
        <p:txBody>
          <a:bodyPr>
            <a:normAutofit/>
          </a:bodyPr>
          <a:lstStyle/>
          <a:p>
            <a:pPr marL="0" indent="0" algn="ctr">
              <a:buNone/>
            </a:pPr>
            <a:r>
              <a:rPr lang="en-US" sz="1800" b="1" dirty="0">
                <a:solidFill>
                  <a:schemeClr val="accent1"/>
                </a:solidFill>
                <a:highlight>
                  <a:srgbClr val="FFFF00"/>
                </a:highlight>
              </a:rPr>
              <a:t>Contributors</a:t>
            </a:r>
          </a:p>
        </p:txBody>
      </p:sp>
      <p:sp>
        <p:nvSpPr>
          <p:cNvPr id="14" name="Slide Number Placeholder 5">
            <a:extLst>
              <a:ext uri="{FF2B5EF4-FFF2-40B4-BE49-F238E27FC236}">
                <a16:creationId xmlns:a16="http://schemas.microsoft.com/office/drawing/2014/main" id="{3B7B31AD-EB6A-AFE6-AC39-92512CFFF843}"/>
              </a:ext>
            </a:extLst>
          </p:cNvPr>
          <p:cNvSpPr>
            <a:spLocks noGrp="1"/>
          </p:cNvSpPr>
          <p:nvPr>
            <p:ph type="sldNum" sz="quarter" idx="4294967295"/>
          </p:nvPr>
        </p:nvSpPr>
        <p:spPr>
          <a:xfrm>
            <a:off x="8664575" y="4759325"/>
            <a:ext cx="479425" cy="274638"/>
          </a:xfrm>
        </p:spPr>
        <p:txBody>
          <a:bodyPr/>
          <a:lstStyle/>
          <a:p>
            <a:pPr>
              <a:spcAft>
                <a:spcPts val="600"/>
              </a:spcAft>
            </a:pPr>
            <a:fld id="{E2CB33EA-91D6-F140-A440-0A130B2A34DE}" type="slidenum">
              <a:rPr lang="en-US" smtClean="0"/>
              <a:pPr>
                <a:spcAft>
                  <a:spcPts val="600"/>
                </a:spcAft>
              </a:pPr>
              <a:t>2</a:t>
            </a:fld>
            <a:endParaRPr lang="en-US"/>
          </a:p>
        </p:txBody>
      </p:sp>
      <p:sp>
        <p:nvSpPr>
          <p:cNvPr id="16" name="Date Placeholder 6">
            <a:extLst>
              <a:ext uri="{FF2B5EF4-FFF2-40B4-BE49-F238E27FC236}">
                <a16:creationId xmlns:a16="http://schemas.microsoft.com/office/drawing/2014/main" id="{829AAD08-57B5-ADAC-1B7A-56311B2F4543}"/>
              </a:ext>
            </a:extLst>
          </p:cNvPr>
          <p:cNvSpPr>
            <a:spLocks noGrp="1"/>
          </p:cNvSpPr>
          <p:nvPr>
            <p:ph type="dt" sz="half" idx="4294967295"/>
          </p:nvPr>
        </p:nvSpPr>
        <p:spPr>
          <a:xfrm>
            <a:off x="7185025" y="4759325"/>
            <a:ext cx="1958975" cy="274638"/>
          </a:xfrm>
        </p:spPr>
        <p:txBody>
          <a:bodyPr/>
          <a:lstStyle/>
          <a:p>
            <a:pPr>
              <a:spcAft>
                <a:spcPts val="600"/>
              </a:spcAft>
            </a:pPr>
            <a:fld id="{12CEF10F-437A-1E47-9122-F08C813F0AE8}" type="datetime4">
              <a:rPr lang="en-CA" smtClean="0"/>
              <a:pPr>
                <a:spcAft>
                  <a:spcPts val="600"/>
                </a:spcAft>
              </a:pPr>
              <a:t>August 10, 2023</a:t>
            </a:fld>
            <a:endParaRPr lang="en-US"/>
          </a:p>
        </p:txBody>
      </p:sp>
      <p:pic>
        <p:nvPicPr>
          <p:cNvPr id="10" name="Graphic 9" descr="Megaphone with solid fill">
            <a:extLst>
              <a:ext uri="{FF2B5EF4-FFF2-40B4-BE49-F238E27FC236}">
                <a16:creationId xmlns:a16="http://schemas.microsoft.com/office/drawing/2014/main" id="{D10CE006-AF74-BB5A-C5C1-47DAF728C19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945380" y="1235482"/>
            <a:ext cx="914400" cy="914400"/>
          </a:xfrm>
          <a:prstGeom prst="rect">
            <a:avLst/>
          </a:prstGeom>
        </p:spPr>
      </p:pic>
      <p:sp>
        <p:nvSpPr>
          <p:cNvPr id="13" name="TextBox 12">
            <a:extLst>
              <a:ext uri="{FF2B5EF4-FFF2-40B4-BE49-F238E27FC236}">
                <a16:creationId xmlns:a16="http://schemas.microsoft.com/office/drawing/2014/main" id="{C4EABFCD-C6F9-ED59-7777-6AD485287CD7}"/>
              </a:ext>
            </a:extLst>
          </p:cNvPr>
          <p:cNvSpPr txBox="1"/>
          <p:nvPr/>
        </p:nvSpPr>
        <p:spPr>
          <a:xfrm>
            <a:off x="588645" y="4858583"/>
            <a:ext cx="8075930" cy="307777"/>
          </a:xfrm>
          <a:prstGeom prst="rect">
            <a:avLst/>
          </a:prstGeom>
          <a:noFill/>
        </p:spPr>
        <p:txBody>
          <a:bodyPr wrap="square">
            <a:spAutoFit/>
          </a:bodyPr>
          <a:lstStyle/>
          <a:p>
            <a:r>
              <a:rPr lang="en-IN" sz="1400" dirty="0">
                <a:solidFill>
                  <a:schemeClr val="accent6">
                    <a:lumMod val="50000"/>
                  </a:schemeClr>
                </a:solidFill>
                <a:highlight>
                  <a:srgbClr val="FFFF00"/>
                </a:highlight>
              </a:rPr>
              <a:t>[1] https://www.kaggle.com/code/horsek/iln-x-y-training-and-inference-part-no-pp</a:t>
            </a:r>
          </a:p>
        </p:txBody>
      </p:sp>
      <p:sp>
        <p:nvSpPr>
          <p:cNvPr id="15" name="Rectangle: Rounded Corners 14">
            <a:extLst>
              <a:ext uri="{FF2B5EF4-FFF2-40B4-BE49-F238E27FC236}">
                <a16:creationId xmlns:a16="http://schemas.microsoft.com/office/drawing/2014/main" id="{8AC5CCAF-D622-EB78-0E22-E38205F404A4}"/>
              </a:ext>
            </a:extLst>
          </p:cNvPr>
          <p:cNvSpPr/>
          <p:nvPr/>
        </p:nvSpPr>
        <p:spPr>
          <a:xfrm>
            <a:off x="137083" y="440180"/>
            <a:ext cx="4295775" cy="3753618"/>
          </a:xfrm>
          <a:prstGeom prst="roundRect">
            <a:avLst/>
          </a:prstGeom>
          <a:solidFill>
            <a:schemeClr val="accent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dirty="0"/>
          </a:p>
        </p:txBody>
      </p:sp>
      <p:sp>
        <p:nvSpPr>
          <p:cNvPr id="17" name="TextBox 16">
            <a:extLst>
              <a:ext uri="{FF2B5EF4-FFF2-40B4-BE49-F238E27FC236}">
                <a16:creationId xmlns:a16="http://schemas.microsoft.com/office/drawing/2014/main" id="{9A9FF916-6D87-BF62-BBCD-526D054E975F}"/>
              </a:ext>
            </a:extLst>
          </p:cNvPr>
          <p:cNvSpPr txBox="1"/>
          <p:nvPr/>
        </p:nvSpPr>
        <p:spPr>
          <a:xfrm>
            <a:off x="388620" y="838200"/>
            <a:ext cx="3741420" cy="2308324"/>
          </a:xfrm>
          <a:prstGeom prst="rect">
            <a:avLst/>
          </a:prstGeom>
          <a:noFill/>
        </p:spPr>
        <p:txBody>
          <a:bodyPr wrap="square" rtlCol="0">
            <a:spAutoFit/>
          </a:bodyPr>
          <a:lstStyle/>
          <a:p>
            <a:r>
              <a:rPr lang="en-US" dirty="0">
                <a:solidFill>
                  <a:srgbClr val="DBDBDD"/>
                </a:solidFill>
              </a:rPr>
              <a:t>Submitted to: </a:t>
            </a:r>
          </a:p>
          <a:p>
            <a:r>
              <a:rPr lang="en-US" dirty="0">
                <a:solidFill>
                  <a:srgbClr val="DBDBDD"/>
                </a:solidFill>
              </a:rPr>
              <a:t>Anwar M. Mirza</a:t>
            </a:r>
          </a:p>
          <a:p>
            <a:endParaRPr lang="en-US" dirty="0">
              <a:solidFill>
                <a:srgbClr val="DBDBDD"/>
              </a:solidFill>
            </a:endParaRPr>
          </a:p>
          <a:p>
            <a:r>
              <a:rPr lang="en-US" dirty="0">
                <a:solidFill>
                  <a:srgbClr val="DBDBDD"/>
                </a:solidFill>
              </a:rPr>
              <a:t>Submitted by:</a:t>
            </a:r>
          </a:p>
          <a:p>
            <a:endParaRPr lang="en-US" dirty="0">
              <a:solidFill>
                <a:srgbClr val="DBDBDD"/>
              </a:solidFill>
            </a:endParaRPr>
          </a:p>
          <a:p>
            <a:r>
              <a:rPr lang="en-US" dirty="0">
                <a:solidFill>
                  <a:srgbClr val="DBDBDD"/>
                </a:solidFill>
              </a:rPr>
              <a:t>Ankur Bassi</a:t>
            </a:r>
          </a:p>
          <a:p>
            <a:r>
              <a:rPr lang="en-US" dirty="0" err="1">
                <a:solidFill>
                  <a:srgbClr val="DBDBDD"/>
                </a:solidFill>
              </a:rPr>
              <a:t>Tithi</a:t>
            </a:r>
            <a:r>
              <a:rPr lang="en-US" dirty="0">
                <a:solidFill>
                  <a:srgbClr val="DBDBDD"/>
                </a:solidFill>
              </a:rPr>
              <a:t> Patel</a:t>
            </a:r>
          </a:p>
          <a:p>
            <a:r>
              <a:rPr lang="en-US" dirty="0">
                <a:solidFill>
                  <a:srgbClr val="DBDBDD"/>
                </a:solidFill>
              </a:rPr>
              <a:t>Harsh</a:t>
            </a:r>
            <a:endParaRPr lang="en-IN" dirty="0">
              <a:solidFill>
                <a:srgbClr val="DBDBDD"/>
              </a:solidFill>
            </a:endParaRPr>
          </a:p>
        </p:txBody>
      </p:sp>
    </p:spTree>
    <p:extLst>
      <p:ext uri="{BB962C8B-B14F-4D97-AF65-F5344CB8AC3E}">
        <p14:creationId xmlns:p14="http://schemas.microsoft.com/office/powerpoint/2010/main" val="13561181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a:extLst>
              <a:ext uri="{FF2B5EF4-FFF2-40B4-BE49-F238E27FC236}">
                <a16:creationId xmlns:a16="http://schemas.microsoft.com/office/drawing/2014/main" id="{79E72A00-D47E-8146-8984-E2A9F94658A8}"/>
              </a:ext>
            </a:extLst>
          </p:cNvPr>
          <p:cNvSpPr>
            <a:spLocks noGrp="1"/>
          </p:cNvSpPr>
          <p:nvPr>
            <p:ph type="title"/>
          </p:nvPr>
        </p:nvSpPr>
        <p:spPr/>
        <p:txBody>
          <a:bodyPr/>
          <a:lstStyle/>
          <a:p>
            <a:r>
              <a:rPr lang="en-US" dirty="0"/>
              <a:t>Dataset</a:t>
            </a:r>
          </a:p>
        </p:txBody>
      </p:sp>
      <p:sp>
        <p:nvSpPr>
          <p:cNvPr id="6" name="Subtitle Placeholder">
            <a:extLst>
              <a:ext uri="{FF2B5EF4-FFF2-40B4-BE49-F238E27FC236}">
                <a16:creationId xmlns:a16="http://schemas.microsoft.com/office/drawing/2014/main" id="{DD6E66BE-41B0-5C49-A048-17C99E7510A0}"/>
              </a:ext>
            </a:extLst>
          </p:cNvPr>
          <p:cNvSpPr>
            <a:spLocks noGrp="1"/>
          </p:cNvSpPr>
          <p:nvPr>
            <p:ph type="body" sz="quarter" idx="12"/>
          </p:nvPr>
        </p:nvSpPr>
        <p:spPr/>
        <p:txBody>
          <a:bodyPr/>
          <a:lstStyle/>
          <a:p>
            <a:r>
              <a:rPr lang="en-US" dirty="0"/>
              <a:t>Site Features</a:t>
            </a:r>
          </a:p>
        </p:txBody>
      </p:sp>
      <p:sp>
        <p:nvSpPr>
          <p:cNvPr id="2" name="Content Placeholder">
            <a:extLst>
              <a:ext uri="{FF2B5EF4-FFF2-40B4-BE49-F238E27FC236}">
                <a16:creationId xmlns:a16="http://schemas.microsoft.com/office/drawing/2014/main" id="{7603E002-BF14-BF4A-A684-632A60D90B25}"/>
              </a:ext>
            </a:extLst>
          </p:cNvPr>
          <p:cNvSpPr>
            <a:spLocks noGrp="1"/>
          </p:cNvSpPr>
          <p:nvPr>
            <p:ph idx="1"/>
          </p:nvPr>
        </p:nvSpPr>
        <p:spPr/>
        <p:txBody>
          <a:bodyPr/>
          <a:lstStyle/>
          <a:p>
            <a:r>
              <a:rPr lang="en-US" dirty="0"/>
              <a:t>Total 24 sites( 24 Malls in China)</a:t>
            </a:r>
          </a:p>
          <a:p>
            <a:r>
              <a:rPr lang="en-US" dirty="0"/>
              <a:t>9 floors(B1,B2,F1,F2,F3,F4,F5,F6,F7F8,F9)</a:t>
            </a:r>
          </a:p>
        </p:txBody>
      </p:sp>
      <p:sp>
        <p:nvSpPr>
          <p:cNvPr id="4" name="Slide Number">
            <a:extLst>
              <a:ext uri="{FF2B5EF4-FFF2-40B4-BE49-F238E27FC236}">
                <a16:creationId xmlns:a16="http://schemas.microsoft.com/office/drawing/2014/main" id="{9AC65D79-4A0E-7F45-ACFD-83CB2C170A7C}"/>
              </a:ext>
            </a:extLst>
          </p:cNvPr>
          <p:cNvSpPr>
            <a:spLocks noGrp="1"/>
          </p:cNvSpPr>
          <p:nvPr>
            <p:ph type="sldNum" sz="quarter" idx="11"/>
          </p:nvPr>
        </p:nvSpPr>
        <p:spPr/>
        <p:txBody>
          <a:bodyPr/>
          <a:lstStyle/>
          <a:p>
            <a:fld id="{E2CB33EA-91D6-F140-A440-0A130B2A34DE}" type="slidenum">
              <a:rPr lang="en-US" smtClean="0"/>
              <a:pPr/>
              <a:t>3</a:t>
            </a:fld>
            <a:endParaRPr lang="en-US" dirty="0"/>
          </a:p>
        </p:txBody>
      </p:sp>
      <p:sp>
        <p:nvSpPr>
          <p:cNvPr id="3" name="Date">
            <a:extLst>
              <a:ext uri="{FF2B5EF4-FFF2-40B4-BE49-F238E27FC236}">
                <a16:creationId xmlns:a16="http://schemas.microsoft.com/office/drawing/2014/main" id="{5326B243-4724-8347-9AE1-147363673689}"/>
              </a:ext>
            </a:extLst>
          </p:cNvPr>
          <p:cNvSpPr>
            <a:spLocks noGrp="1"/>
          </p:cNvSpPr>
          <p:nvPr>
            <p:ph type="dt" sz="half" idx="10"/>
          </p:nvPr>
        </p:nvSpPr>
        <p:spPr/>
        <p:txBody>
          <a:bodyPr/>
          <a:lstStyle/>
          <a:p>
            <a:fld id="{12CEF10F-437A-1E47-9122-F08C813F0AE8}" type="datetime4">
              <a:rPr lang="en-CA" smtClean="0"/>
              <a:pPr/>
              <a:t>August 10, 2023</a:t>
            </a:fld>
            <a:endParaRPr lang="en-US" dirty="0"/>
          </a:p>
        </p:txBody>
      </p:sp>
      <p:pic>
        <p:nvPicPr>
          <p:cNvPr id="8" name="Picture 7">
            <a:extLst>
              <a:ext uri="{FF2B5EF4-FFF2-40B4-BE49-F238E27FC236}">
                <a16:creationId xmlns:a16="http://schemas.microsoft.com/office/drawing/2014/main" id="{9A3D2C61-C79F-3025-615F-548C415DDDF5}"/>
              </a:ext>
            </a:extLst>
          </p:cNvPr>
          <p:cNvPicPr>
            <a:picLocks noChangeAspect="1"/>
          </p:cNvPicPr>
          <p:nvPr/>
        </p:nvPicPr>
        <p:blipFill>
          <a:blip r:embed="rId3"/>
          <a:stretch>
            <a:fillRect/>
          </a:stretch>
        </p:blipFill>
        <p:spPr>
          <a:xfrm>
            <a:off x="5599314" y="51616"/>
            <a:ext cx="2624063" cy="1737130"/>
          </a:xfrm>
          <a:prstGeom prst="rect">
            <a:avLst/>
          </a:prstGeom>
        </p:spPr>
      </p:pic>
      <p:pic>
        <p:nvPicPr>
          <p:cNvPr id="10" name="Picture 9">
            <a:extLst>
              <a:ext uri="{FF2B5EF4-FFF2-40B4-BE49-F238E27FC236}">
                <a16:creationId xmlns:a16="http://schemas.microsoft.com/office/drawing/2014/main" id="{09DCE823-D156-40F5-F6E4-DF0B7A3E2D8C}"/>
              </a:ext>
            </a:extLst>
          </p:cNvPr>
          <p:cNvPicPr>
            <a:picLocks noChangeAspect="1"/>
          </p:cNvPicPr>
          <p:nvPr/>
        </p:nvPicPr>
        <p:blipFill>
          <a:blip r:embed="rId4"/>
          <a:stretch>
            <a:fillRect/>
          </a:stretch>
        </p:blipFill>
        <p:spPr>
          <a:xfrm>
            <a:off x="5936355" y="1941007"/>
            <a:ext cx="2018105" cy="2377314"/>
          </a:xfrm>
          <a:prstGeom prst="rect">
            <a:avLst/>
          </a:prstGeom>
        </p:spPr>
      </p:pic>
      <p:sp>
        <p:nvSpPr>
          <p:cNvPr id="11" name="TextBox 10">
            <a:extLst>
              <a:ext uri="{FF2B5EF4-FFF2-40B4-BE49-F238E27FC236}">
                <a16:creationId xmlns:a16="http://schemas.microsoft.com/office/drawing/2014/main" id="{D535B7BF-6C36-C35C-19A5-B897764B1B7A}"/>
              </a:ext>
            </a:extLst>
          </p:cNvPr>
          <p:cNvSpPr txBox="1"/>
          <p:nvPr/>
        </p:nvSpPr>
        <p:spPr>
          <a:xfrm>
            <a:off x="201613" y="1941007"/>
            <a:ext cx="3732414" cy="323165"/>
          </a:xfrm>
          <a:prstGeom prst="rect">
            <a:avLst/>
          </a:prstGeom>
          <a:noFill/>
        </p:spPr>
        <p:txBody>
          <a:bodyPr wrap="square" rtlCol="0">
            <a:spAutoFit/>
          </a:bodyPr>
          <a:lstStyle/>
          <a:p>
            <a:r>
              <a:rPr lang="en-US" sz="1500" dirty="0">
                <a:latin typeface="Arial" charset="0"/>
              </a:rPr>
              <a:t>Sensor Data</a:t>
            </a:r>
            <a:endParaRPr lang="en-IN" sz="1500" dirty="0">
              <a:latin typeface="Arial" charset="0"/>
            </a:endParaRPr>
          </a:p>
        </p:txBody>
      </p:sp>
      <p:sp>
        <p:nvSpPr>
          <p:cNvPr id="16" name="TextBox 15">
            <a:extLst>
              <a:ext uri="{FF2B5EF4-FFF2-40B4-BE49-F238E27FC236}">
                <a16:creationId xmlns:a16="http://schemas.microsoft.com/office/drawing/2014/main" id="{86DC2FD2-60F9-6BF6-BCAE-5301BC9B7354}"/>
              </a:ext>
            </a:extLst>
          </p:cNvPr>
          <p:cNvSpPr txBox="1"/>
          <p:nvPr/>
        </p:nvSpPr>
        <p:spPr>
          <a:xfrm>
            <a:off x="200893" y="2264172"/>
            <a:ext cx="4405746" cy="1246495"/>
          </a:xfrm>
          <a:prstGeom prst="rect">
            <a:avLst/>
          </a:prstGeom>
          <a:noFill/>
        </p:spPr>
        <p:txBody>
          <a:bodyPr wrap="square" rtlCol="0">
            <a:spAutoFit/>
          </a:bodyPr>
          <a:lstStyle/>
          <a:p>
            <a:pPr marL="285750" indent="-285750">
              <a:buFont typeface="Arial" panose="020B0604020202020204" pitchFamily="34" charset="0"/>
              <a:buChar char="•"/>
            </a:pPr>
            <a:r>
              <a:rPr lang="en-US" sz="1500" dirty="0">
                <a:latin typeface="Arial" charset="0"/>
              </a:rPr>
              <a:t>Accelerometer</a:t>
            </a:r>
          </a:p>
          <a:p>
            <a:pPr marL="285750" indent="-285750">
              <a:buFont typeface="Arial" panose="020B0604020202020204" pitchFamily="34" charset="0"/>
              <a:buChar char="•"/>
            </a:pPr>
            <a:r>
              <a:rPr lang="en-IN" sz="1500" dirty="0">
                <a:latin typeface="Arial" charset="0"/>
              </a:rPr>
              <a:t>MAGNETIC_FIELD</a:t>
            </a:r>
          </a:p>
          <a:p>
            <a:pPr marL="285750" indent="-285750">
              <a:buFont typeface="Arial" panose="020B0604020202020204" pitchFamily="34" charset="0"/>
              <a:buChar char="•"/>
            </a:pPr>
            <a:r>
              <a:rPr lang="en-IN" sz="1500" dirty="0">
                <a:latin typeface="Arial" charset="0"/>
              </a:rPr>
              <a:t>GYROSCOPE</a:t>
            </a:r>
          </a:p>
          <a:p>
            <a:pPr marL="285750" indent="-285750">
              <a:buFont typeface="Arial" panose="020B0604020202020204" pitchFamily="34" charset="0"/>
              <a:buChar char="•"/>
            </a:pPr>
            <a:r>
              <a:rPr lang="en-IN" sz="1500" dirty="0">
                <a:latin typeface="Arial" charset="0"/>
              </a:rPr>
              <a:t>WIFI</a:t>
            </a:r>
          </a:p>
          <a:p>
            <a:pPr marL="285750" indent="-285750">
              <a:buFont typeface="Arial" panose="020B0604020202020204" pitchFamily="34" charset="0"/>
              <a:buChar char="•"/>
            </a:pPr>
            <a:r>
              <a:rPr lang="en-IN" sz="1500" dirty="0">
                <a:latin typeface="Arial" charset="0"/>
              </a:rPr>
              <a:t>BEACON</a:t>
            </a:r>
          </a:p>
        </p:txBody>
      </p:sp>
      <p:sp>
        <p:nvSpPr>
          <p:cNvPr id="17" name="TextBox 16">
            <a:extLst>
              <a:ext uri="{FF2B5EF4-FFF2-40B4-BE49-F238E27FC236}">
                <a16:creationId xmlns:a16="http://schemas.microsoft.com/office/drawing/2014/main" id="{19798874-8E25-B5D6-940A-D18E3732C31E}"/>
              </a:ext>
            </a:extLst>
          </p:cNvPr>
          <p:cNvSpPr txBox="1"/>
          <p:nvPr/>
        </p:nvSpPr>
        <p:spPr>
          <a:xfrm>
            <a:off x="201613" y="3712380"/>
            <a:ext cx="3397798" cy="553998"/>
          </a:xfrm>
          <a:prstGeom prst="rect">
            <a:avLst/>
          </a:prstGeom>
          <a:noFill/>
        </p:spPr>
        <p:txBody>
          <a:bodyPr wrap="square" rtlCol="0">
            <a:spAutoFit/>
          </a:bodyPr>
          <a:lstStyle/>
          <a:p>
            <a:r>
              <a:rPr lang="en-US" sz="1500" dirty="0">
                <a:latin typeface="Arial" charset="0"/>
              </a:rPr>
              <a:t>Ground Truth</a:t>
            </a:r>
          </a:p>
          <a:p>
            <a:pPr marL="285750" indent="-285750">
              <a:buFont typeface="Arial" panose="020B0604020202020204" pitchFamily="34" charset="0"/>
              <a:buChar char="•"/>
            </a:pPr>
            <a:r>
              <a:rPr lang="en-US" sz="1500" dirty="0">
                <a:latin typeface="Arial" charset="0"/>
              </a:rPr>
              <a:t>Waypoint Coordinates: X,Y</a:t>
            </a:r>
            <a:endParaRPr lang="en-IN" sz="1500" dirty="0">
              <a:latin typeface="Arial" charset="0"/>
            </a:endParaRPr>
          </a:p>
        </p:txBody>
      </p:sp>
    </p:spTree>
    <p:extLst>
      <p:ext uri="{BB962C8B-B14F-4D97-AF65-F5344CB8AC3E}">
        <p14:creationId xmlns:p14="http://schemas.microsoft.com/office/powerpoint/2010/main" val="34114418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screenshot of a computer&#10;&#10;Description automatically generated">
            <a:extLst>
              <a:ext uri="{FF2B5EF4-FFF2-40B4-BE49-F238E27FC236}">
                <a16:creationId xmlns:a16="http://schemas.microsoft.com/office/drawing/2014/main" id="{0662BFF6-71C4-463B-C392-634F203D691D}"/>
              </a:ext>
            </a:extLst>
          </p:cNvPr>
          <p:cNvPicPr>
            <a:picLocks noGrp="1" noChangeAspect="1"/>
          </p:cNvPicPr>
          <p:nvPr>
            <p:ph idx="1"/>
          </p:nvPr>
        </p:nvPicPr>
        <p:blipFill>
          <a:blip r:embed="rId3"/>
          <a:stretch>
            <a:fillRect/>
          </a:stretch>
        </p:blipFill>
        <p:spPr>
          <a:xfrm>
            <a:off x="145589" y="494580"/>
            <a:ext cx="4424127" cy="2424932"/>
          </a:xfrm>
        </p:spPr>
      </p:pic>
      <p:sp>
        <p:nvSpPr>
          <p:cNvPr id="5" name="Slide Number Placeholder 4">
            <a:extLst>
              <a:ext uri="{FF2B5EF4-FFF2-40B4-BE49-F238E27FC236}">
                <a16:creationId xmlns:a16="http://schemas.microsoft.com/office/drawing/2014/main" id="{0B94208B-AB4E-B754-C7D7-4E62365E58A3}"/>
              </a:ext>
            </a:extLst>
          </p:cNvPr>
          <p:cNvSpPr>
            <a:spLocks noGrp="1"/>
          </p:cNvSpPr>
          <p:nvPr>
            <p:ph type="sldNum" sz="quarter" idx="11"/>
          </p:nvPr>
        </p:nvSpPr>
        <p:spPr/>
        <p:txBody>
          <a:bodyPr/>
          <a:lstStyle/>
          <a:p>
            <a:fld id="{E2CB33EA-91D6-F140-A440-0A130B2A34DE}" type="slidenum">
              <a:rPr lang="en-US" smtClean="0"/>
              <a:pPr/>
              <a:t>4</a:t>
            </a:fld>
            <a:endParaRPr lang="en-US"/>
          </a:p>
        </p:txBody>
      </p:sp>
      <p:sp>
        <p:nvSpPr>
          <p:cNvPr id="6" name="Date Placeholder 5">
            <a:extLst>
              <a:ext uri="{FF2B5EF4-FFF2-40B4-BE49-F238E27FC236}">
                <a16:creationId xmlns:a16="http://schemas.microsoft.com/office/drawing/2014/main" id="{5FC64B53-1254-59AB-6FDF-EC0BC63F7571}"/>
              </a:ext>
            </a:extLst>
          </p:cNvPr>
          <p:cNvSpPr>
            <a:spLocks noGrp="1"/>
          </p:cNvSpPr>
          <p:nvPr>
            <p:ph type="dt" sz="half" idx="10"/>
          </p:nvPr>
        </p:nvSpPr>
        <p:spPr/>
        <p:txBody>
          <a:bodyPr/>
          <a:lstStyle/>
          <a:p>
            <a:fld id="{12CEF10F-437A-1E47-9122-F08C813F0AE8}" type="datetime4">
              <a:rPr lang="en-CA" smtClean="0"/>
              <a:pPr/>
              <a:t>August 10, 2023</a:t>
            </a:fld>
            <a:endParaRPr lang="en-US"/>
          </a:p>
        </p:txBody>
      </p:sp>
      <p:pic>
        <p:nvPicPr>
          <p:cNvPr id="8" name="Picture 7" descr="A screenshot of a computer&#10;&#10;Description automatically generated">
            <a:extLst>
              <a:ext uri="{FF2B5EF4-FFF2-40B4-BE49-F238E27FC236}">
                <a16:creationId xmlns:a16="http://schemas.microsoft.com/office/drawing/2014/main" id="{81BB58D2-8BCA-C75D-519E-67F832DC09A6}"/>
              </a:ext>
            </a:extLst>
          </p:cNvPr>
          <p:cNvPicPr>
            <a:picLocks noChangeAspect="1"/>
          </p:cNvPicPr>
          <p:nvPr/>
        </p:nvPicPr>
        <p:blipFill>
          <a:blip r:embed="rId4"/>
          <a:stretch>
            <a:fillRect/>
          </a:stretch>
        </p:blipFill>
        <p:spPr>
          <a:xfrm>
            <a:off x="3913239" y="2264696"/>
            <a:ext cx="4758812" cy="2340898"/>
          </a:xfrm>
          <a:prstGeom prst="rect">
            <a:avLst/>
          </a:prstGeom>
        </p:spPr>
      </p:pic>
    </p:spTree>
    <p:extLst>
      <p:ext uri="{BB962C8B-B14F-4D97-AF65-F5344CB8AC3E}">
        <p14:creationId xmlns:p14="http://schemas.microsoft.com/office/powerpoint/2010/main" val="29935969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Placeholder">
            <a:extLst>
              <a:ext uri="{FF2B5EF4-FFF2-40B4-BE49-F238E27FC236}">
                <a16:creationId xmlns:a16="http://schemas.microsoft.com/office/drawing/2014/main" id="{966A7C92-F401-FB45-AEC7-220E44D2C53E}"/>
              </a:ext>
            </a:extLst>
          </p:cNvPr>
          <p:cNvSpPr>
            <a:spLocks noGrp="1"/>
          </p:cNvSpPr>
          <p:nvPr>
            <p:ph type="title"/>
          </p:nvPr>
        </p:nvSpPr>
        <p:spPr/>
        <p:txBody>
          <a:bodyPr>
            <a:normAutofit/>
          </a:bodyPr>
          <a:lstStyle/>
          <a:p>
            <a:r>
              <a:rPr lang="en-US" dirty="0"/>
              <a:t>Trace File (Raw Data)</a:t>
            </a:r>
          </a:p>
        </p:txBody>
      </p:sp>
      <p:sp>
        <p:nvSpPr>
          <p:cNvPr id="7" name="Subtitle Placeholder">
            <a:extLst>
              <a:ext uri="{FF2B5EF4-FFF2-40B4-BE49-F238E27FC236}">
                <a16:creationId xmlns:a16="http://schemas.microsoft.com/office/drawing/2014/main" id="{2340EE59-2EC0-5645-9670-8C36788E5B01}"/>
              </a:ext>
            </a:extLst>
          </p:cNvPr>
          <p:cNvSpPr>
            <a:spLocks noGrp="1"/>
          </p:cNvSpPr>
          <p:nvPr>
            <p:ph type="body" sz="quarter" idx="12"/>
          </p:nvPr>
        </p:nvSpPr>
        <p:spPr/>
        <p:txBody>
          <a:bodyPr/>
          <a:lstStyle/>
          <a:p>
            <a:r>
              <a:rPr lang="en-US" sz="1400" dirty="0"/>
              <a:t>Trace File includes:</a:t>
            </a:r>
          </a:p>
          <a:p>
            <a:pPr marL="285750" indent="-285750">
              <a:buFont typeface="Arial" panose="020B0604020202020204" pitchFamily="34" charset="0"/>
              <a:buChar char="•"/>
            </a:pPr>
            <a:r>
              <a:rPr lang="en-US" sz="1400" dirty="0"/>
              <a:t>Meta Info</a:t>
            </a:r>
          </a:p>
          <a:p>
            <a:pPr marL="285750" indent="-285750">
              <a:buFont typeface="Arial" panose="020B0604020202020204" pitchFamily="34" charset="0"/>
              <a:buChar char="•"/>
            </a:pPr>
            <a:r>
              <a:rPr lang="en-US" sz="1400" dirty="0"/>
              <a:t>Sensor Information</a:t>
            </a:r>
          </a:p>
        </p:txBody>
      </p:sp>
      <p:sp>
        <p:nvSpPr>
          <p:cNvPr id="5" name="Slide Number">
            <a:extLst>
              <a:ext uri="{FF2B5EF4-FFF2-40B4-BE49-F238E27FC236}">
                <a16:creationId xmlns:a16="http://schemas.microsoft.com/office/drawing/2014/main" id="{71516490-9B39-2C4C-8687-F7EDEC1B9A25}"/>
              </a:ext>
            </a:extLst>
          </p:cNvPr>
          <p:cNvSpPr>
            <a:spLocks noGrp="1"/>
          </p:cNvSpPr>
          <p:nvPr>
            <p:ph type="sldNum" sz="quarter" idx="11"/>
          </p:nvPr>
        </p:nvSpPr>
        <p:spPr/>
        <p:txBody>
          <a:bodyPr/>
          <a:lstStyle/>
          <a:p>
            <a:fld id="{E2CB33EA-91D6-F140-A440-0A130B2A34DE}" type="slidenum">
              <a:rPr lang="en-US" smtClean="0"/>
              <a:pPr/>
              <a:t>5</a:t>
            </a:fld>
            <a:endParaRPr lang="en-US" dirty="0"/>
          </a:p>
        </p:txBody>
      </p:sp>
      <p:sp>
        <p:nvSpPr>
          <p:cNvPr id="4" name="Date">
            <a:extLst>
              <a:ext uri="{FF2B5EF4-FFF2-40B4-BE49-F238E27FC236}">
                <a16:creationId xmlns:a16="http://schemas.microsoft.com/office/drawing/2014/main" id="{7FECEB32-002C-704B-95D9-F304E6D4A476}"/>
              </a:ext>
            </a:extLst>
          </p:cNvPr>
          <p:cNvSpPr>
            <a:spLocks noGrp="1"/>
          </p:cNvSpPr>
          <p:nvPr>
            <p:ph type="dt" sz="half" idx="10"/>
          </p:nvPr>
        </p:nvSpPr>
        <p:spPr/>
        <p:txBody>
          <a:bodyPr/>
          <a:lstStyle/>
          <a:p>
            <a:fld id="{12CEF10F-437A-1E47-9122-F08C813F0AE8}" type="datetime4">
              <a:rPr lang="en-CA" smtClean="0"/>
              <a:pPr/>
              <a:t>August 10, 2023</a:t>
            </a:fld>
            <a:endParaRPr lang="en-US" dirty="0"/>
          </a:p>
        </p:txBody>
      </p:sp>
      <p:pic>
        <p:nvPicPr>
          <p:cNvPr id="13" name="Picture 12">
            <a:extLst>
              <a:ext uri="{FF2B5EF4-FFF2-40B4-BE49-F238E27FC236}">
                <a16:creationId xmlns:a16="http://schemas.microsoft.com/office/drawing/2014/main" id="{ECA8E81A-2F05-8F45-FCF5-CF0E42D3526C}"/>
              </a:ext>
            </a:extLst>
          </p:cNvPr>
          <p:cNvPicPr>
            <a:picLocks noChangeAspect="1"/>
          </p:cNvPicPr>
          <p:nvPr/>
        </p:nvPicPr>
        <p:blipFill>
          <a:blip r:embed="rId3"/>
          <a:stretch>
            <a:fillRect/>
          </a:stretch>
        </p:blipFill>
        <p:spPr>
          <a:xfrm>
            <a:off x="19418" y="1571126"/>
            <a:ext cx="9144000" cy="1328777"/>
          </a:xfrm>
          <a:prstGeom prst="rect">
            <a:avLst/>
          </a:prstGeom>
        </p:spPr>
      </p:pic>
      <p:sp>
        <p:nvSpPr>
          <p:cNvPr id="16" name="TextBox 15">
            <a:extLst>
              <a:ext uri="{FF2B5EF4-FFF2-40B4-BE49-F238E27FC236}">
                <a16:creationId xmlns:a16="http://schemas.microsoft.com/office/drawing/2014/main" id="{2DF93B5E-A206-7DCA-31D0-75765099752A}"/>
              </a:ext>
            </a:extLst>
          </p:cNvPr>
          <p:cNvSpPr txBox="1"/>
          <p:nvPr/>
        </p:nvSpPr>
        <p:spPr>
          <a:xfrm>
            <a:off x="3679764" y="2899903"/>
            <a:ext cx="2951018" cy="307777"/>
          </a:xfrm>
          <a:prstGeom prst="rect">
            <a:avLst/>
          </a:prstGeom>
          <a:noFill/>
        </p:spPr>
        <p:txBody>
          <a:bodyPr wrap="square" rtlCol="0">
            <a:spAutoFit/>
          </a:bodyPr>
          <a:lstStyle/>
          <a:p>
            <a:r>
              <a:rPr lang="en-US" sz="1400" dirty="0"/>
              <a:t>Meta Info</a:t>
            </a:r>
            <a:endParaRPr lang="en-IN" sz="1400" dirty="0"/>
          </a:p>
        </p:txBody>
      </p:sp>
      <p:sp>
        <p:nvSpPr>
          <p:cNvPr id="20" name="Rectangle: Rounded Corners 19">
            <a:extLst>
              <a:ext uri="{FF2B5EF4-FFF2-40B4-BE49-F238E27FC236}">
                <a16:creationId xmlns:a16="http://schemas.microsoft.com/office/drawing/2014/main" id="{B8F6AFDC-A475-1B14-7087-8AE3EC844B49}"/>
              </a:ext>
            </a:extLst>
          </p:cNvPr>
          <p:cNvSpPr/>
          <p:nvPr/>
        </p:nvSpPr>
        <p:spPr>
          <a:xfrm>
            <a:off x="6151418" y="1677662"/>
            <a:ext cx="864524" cy="18625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1" name="Rectangle: Rounded Corners 20">
            <a:extLst>
              <a:ext uri="{FF2B5EF4-FFF2-40B4-BE49-F238E27FC236}">
                <a16:creationId xmlns:a16="http://schemas.microsoft.com/office/drawing/2014/main" id="{28F1F057-4110-88F4-4D2B-A720F5325598}"/>
              </a:ext>
            </a:extLst>
          </p:cNvPr>
          <p:cNvSpPr/>
          <p:nvPr/>
        </p:nvSpPr>
        <p:spPr>
          <a:xfrm>
            <a:off x="2327561" y="1677663"/>
            <a:ext cx="1352203" cy="18625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2" name="Rectangle: Rounded Corners 21">
            <a:extLst>
              <a:ext uri="{FF2B5EF4-FFF2-40B4-BE49-F238E27FC236}">
                <a16:creationId xmlns:a16="http://schemas.microsoft.com/office/drawing/2014/main" id="{21C3CF65-B750-CF17-F3B4-13610A97A57F}"/>
              </a:ext>
            </a:extLst>
          </p:cNvPr>
          <p:cNvSpPr/>
          <p:nvPr/>
        </p:nvSpPr>
        <p:spPr>
          <a:xfrm>
            <a:off x="221650" y="1574223"/>
            <a:ext cx="1640401" cy="103440"/>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7" name="TextBox 26">
            <a:extLst>
              <a:ext uri="{FF2B5EF4-FFF2-40B4-BE49-F238E27FC236}">
                <a16:creationId xmlns:a16="http://schemas.microsoft.com/office/drawing/2014/main" id="{88DCF887-09FE-5E07-AF1A-61DF925B3245}"/>
              </a:ext>
            </a:extLst>
          </p:cNvPr>
          <p:cNvSpPr txBox="1"/>
          <p:nvPr/>
        </p:nvSpPr>
        <p:spPr>
          <a:xfrm>
            <a:off x="116377" y="3217829"/>
            <a:ext cx="8944496" cy="738664"/>
          </a:xfrm>
          <a:prstGeom prst="rect">
            <a:avLst/>
          </a:prstGeom>
          <a:noFill/>
        </p:spPr>
        <p:txBody>
          <a:bodyPr wrap="square" rtlCol="0">
            <a:spAutoFit/>
          </a:bodyPr>
          <a:lstStyle/>
          <a:p>
            <a:r>
              <a:rPr lang="en-US" sz="1400" dirty="0"/>
              <a:t>A person travels a particular path on a specific floor of the site:</a:t>
            </a:r>
          </a:p>
          <a:p>
            <a:pPr marL="285750" indent="-285750">
              <a:buFont typeface="Arial" panose="020B0604020202020204" pitchFamily="34" charset="0"/>
              <a:buChar char="•"/>
            </a:pPr>
            <a:r>
              <a:rPr lang="en-US" sz="1400" dirty="0"/>
              <a:t>For Single Path, we have multiple files having information according to the timestamp </a:t>
            </a:r>
          </a:p>
          <a:p>
            <a:pPr marL="285750" indent="-285750">
              <a:buFont typeface="Arial" panose="020B0604020202020204" pitchFamily="34" charset="0"/>
              <a:buChar char="•"/>
            </a:pPr>
            <a:r>
              <a:rPr lang="en-US" sz="1400" dirty="0"/>
              <a:t>Each Trace File contains sensor information at a particular timestamp</a:t>
            </a:r>
          </a:p>
        </p:txBody>
      </p:sp>
    </p:spTree>
    <p:extLst>
      <p:ext uri="{BB962C8B-B14F-4D97-AF65-F5344CB8AC3E}">
        <p14:creationId xmlns:p14="http://schemas.microsoft.com/office/powerpoint/2010/main" val="1908684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7BAEAE-0FC2-1B50-21E3-01D6B3557D98}"/>
              </a:ext>
            </a:extLst>
          </p:cNvPr>
          <p:cNvSpPr>
            <a:spLocks noGrp="1"/>
          </p:cNvSpPr>
          <p:nvPr>
            <p:ph type="title"/>
          </p:nvPr>
        </p:nvSpPr>
        <p:spPr>
          <a:xfrm>
            <a:off x="201613" y="221863"/>
            <a:ext cx="8781051" cy="491537"/>
          </a:xfrm>
        </p:spPr>
        <p:txBody>
          <a:bodyPr>
            <a:normAutofit fontScale="90000"/>
          </a:bodyPr>
          <a:lstStyle/>
          <a:p>
            <a:r>
              <a:rPr lang="en-US" sz="1800" dirty="0"/>
              <a:t>Sensor Information</a:t>
            </a:r>
            <a:br>
              <a:rPr lang="en-US" sz="1800" dirty="0"/>
            </a:br>
            <a:endParaRPr lang="en-IN" dirty="0"/>
          </a:p>
        </p:txBody>
      </p:sp>
      <p:sp>
        <p:nvSpPr>
          <p:cNvPr id="5" name="Slide Number Placeholder 4">
            <a:extLst>
              <a:ext uri="{FF2B5EF4-FFF2-40B4-BE49-F238E27FC236}">
                <a16:creationId xmlns:a16="http://schemas.microsoft.com/office/drawing/2014/main" id="{5BE54B3F-7966-5FDD-BBF5-FE04AC49A7AB}"/>
              </a:ext>
            </a:extLst>
          </p:cNvPr>
          <p:cNvSpPr>
            <a:spLocks noGrp="1"/>
          </p:cNvSpPr>
          <p:nvPr>
            <p:ph type="sldNum" sz="quarter" idx="11"/>
          </p:nvPr>
        </p:nvSpPr>
        <p:spPr/>
        <p:txBody>
          <a:bodyPr/>
          <a:lstStyle/>
          <a:p>
            <a:fld id="{E2CB33EA-91D6-F140-A440-0A130B2A34DE}" type="slidenum">
              <a:rPr lang="en-US" smtClean="0"/>
              <a:pPr/>
              <a:t>6</a:t>
            </a:fld>
            <a:endParaRPr lang="en-US" dirty="0"/>
          </a:p>
        </p:txBody>
      </p:sp>
      <p:sp>
        <p:nvSpPr>
          <p:cNvPr id="6" name="Date Placeholder 5">
            <a:extLst>
              <a:ext uri="{FF2B5EF4-FFF2-40B4-BE49-F238E27FC236}">
                <a16:creationId xmlns:a16="http://schemas.microsoft.com/office/drawing/2014/main" id="{7E61B9A7-97B5-EC8C-ED6B-614EE6680E16}"/>
              </a:ext>
            </a:extLst>
          </p:cNvPr>
          <p:cNvSpPr>
            <a:spLocks noGrp="1"/>
          </p:cNvSpPr>
          <p:nvPr>
            <p:ph type="dt" sz="half" idx="10"/>
          </p:nvPr>
        </p:nvSpPr>
        <p:spPr/>
        <p:txBody>
          <a:bodyPr/>
          <a:lstStyle/>
          <a:p>
            <a:fld id="{12CEF10F-437A-1E47-9122-F08C813F0AE8}" type="datetime4">
              <a:rPr lang="en-CA" smtClean="0"/>
              <a:pPr/>
              <a:t>August 10, 2023</a:t>
            </a:fld>
            <a:endParaRPr lang="en-US" dirty="0"/>
          </a:p>
        </p:txBody>
      </p:sp>
      <p:pic>
        <p:nvPicPr>
          <p:cNvPr id="7" name="Content Placeholder 14">
            <a:extLst>
              <a:ext uri="{FF2B5EF4-FFF2-40B4-BE49-F238E27FC236}">
                <a16:creationId xmlns:a16="http://schemas.microsoft.com/office/drawing/2014/main" id="{FC8D536B-589D-08D8-4593-EA064930B6B8}"/>
              </a:ext>
            </a:extLst>
          </p:cNvPr>
          <p:cNvPicPr>
            <a:picLocks noGrp="1" noChangeAspect="1"/>
          </p:cNvPicPr>
          <p:nvPr>
            <p:ph idx="1"/>
          </p:nvPr>
        </p:nvPicPr>
        <p:blipFill>
          <a:blip r:embed="rId2"/>
          <a:stretch>
            <a:fillRect/>
          </a:stretch>
        </p:blipFill>
        <p:spPr>
          <a:xfrm>
            <a:off x="290300" y="2146401"/>
            <a:ext cx="8603087" cy="1242811"/>
          </a:xfrm>
        </p:spPr>
      </p:pic>
      <p:sp>
        <p:nvSpPr>
          <p:cNvPr id="8" name="TextBox 7">
            <a:extLst>
              <a:ext uri="{FF2B5EF4-FFF2-40B4-BE49-F238E27FC236}">
                <a16:creationId xmlns:a16="http://schemas.microsoft.com/office/drawing/2014/main" id="{C58BE91A-6A86-DF9B-6329-23C66846F552}"/>
              </a:ext>
            </a:extLst>
          </p:cNvPr>
          <p:cNvSpPr txBox="1"/>
          <p:nvPr/>
        </p:nvSpPr>
        <p:spPr>
          <a:xfrm>
            <a:off x="4258155" y="3943117"/>
            <a:ext cx="2951018" cy="307777"/>
          </a:xfrm>
          <a:prstGeom prst="rect">
            <a:avLst/>
          </a:prstGeom>
          <a:noFill/>
        </p:spPr>
        <p:txBody>
          <a:bodyPr wrap="square" rtlCol="0">
            <a:spAutoFit/>
          </a:bodyPr>
          <a:lstStyle/>
          <a:p>
            <a:r>
              <a:rPr lang="en-US" sz="1400" dirty="0"/>
              <a:t>Sensor Information</a:t>
            </a:r>
            <a:endParaRPr lang="en-IN" sz="1400" dirty="0"/>
          </a:p>
        </p:txBody>
      </p:sp>
      <p:sp>
        <p:nvSpPr>
          <p:cNvPr id="9" name="Rectangle: Rounded Corners 8">
            <a:extLst>
              <a:ext uri="{FF2B5EF4-FFF2-40B4-BE49-F238E27FC236}">
                <a16:creationId xmlns:a16="http://schemas.microsoft.com/office/drawing/2014/main" id="{84663F83-B244-A47C-F4DB-A8093441F7FC}"/>
              </a:ext>
            </a:extLst>
          </p:cNvPr>
          <p:cNvSpPr/>
          <p:nvPr/>
        </p:nvSpPr>
        <p:spPr>
          <a:xfrm>
            <a:off x="1313411" y="2146401"/>
            <a:ext cx="906087" cy="114662"/>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10" name="Rectangle: Rounded Corners 9">
            <a:extLst>
              <a:ext uri="{FF2B5EF4-FFF2-40B4-BE49-F238E27FC236}">
                <a16:creationId xmlns:a16="http://schemas.microsoft.com/office/drawing/2014/main" id="{1E9D922F-C1F9-6C9F-0891-92E8590D3B86}"/>
              </a:ext>
            </a:extLst>
          </p:cNvPr>
          <p:cNvSpPr/>
          <p:nvPr/>
        </p:nvSpPr>
        <p:spPr>
          <a:xfrm>
            <a:off x="1313411" y="2298801"/>
            <a:ext cx="2917767" cy="114662"/>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id="{577625F9-40E4-D700-7393-BB5DE3D49F33}"/>
              </a:ext>
            </a:extLst>
          </p:cNvPr>
          <p:cNvSpPr/>
          <p:nvPr/>
        </p:nvSpPr>
        <p:spPr>
          <a:xfrm>
            <a:off x="1313412" y="2451201"/>
            <a:ext cx="1280160" cy="114662"/>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12" name="Rectangle: Rounded Corners 11">
            <a:extLst>
              <a:ext uri="{FF2B5EF4-FFF2-40B4-BE49-F238E27FC236}">
                <a16:creationId xmlns:a16="http://schemas.microsoft.com/office/drawing/2014/main" id="{14423862-8738-0170-4780-5C51B88EFA38}"/>
              </a:ext>
            </a:extLst>
          </p:cNvPr>
          <p:cNvSpPr/>
          <p:nvPr/>
        </p:nvSpPr>
        <p:spPr>
          <a:xfrm>
            <a:off x="1313413" y="2587433"/>
            <a:ext cx="1280160" cy="96557"/>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13" name="Rectangle: Rounded Corners 12">
            <a:extLst>
              <a:ext uri="{FF2B5EF4-FFF2-40B4-BE49-F238E27FC236}">
                <a16:creationId xmlns:a16="http://schemas.microsoft.com/office/drawing/2014/main" id="{9B678993-46A9-09E7-8222-71798B30834C}"/>
              </a:ext>
            </a:extLst>
          </p:cNvPr>
          <p:cNvSpPr/>
          <p:nvPr/>
        </p:nvSpPr>
        <p:spPr>
          <a:xfrm>
            <a:off x="1313410" y="2710475"/>
            <a:ext cx="1005841" cy="114662"/>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14" name="Rectangle: Rounded Corners 13">
            <a:extLst>
              <a:ext uri="{FF2B5EF4-FFF2-40B4-BE49-F238E27FC236}">
                <a16:creationId xmlns:a16="http://schemas.microsoft.com/office/drawing/2014/main" id="{B6494564-6D57-7742-EA97-0E3134354758}"/>
              </a:ext>
            </a:extLst>
          </p:cNvPr>
          <p:cNvSpPr/>
          <p:nvPr/>
        </p:nvSpPr>
        <p:spPr>
          <a:xfrm>
            <a:off x="1313414" y="2973183"/>
            <a:ext cx="2094806" cy="114662"/>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15" name="Rectangle: Rounded Corners 14">
            <a:extLst>
              <a:ext uri="{FF2B5EF4-FFF2-40B4-BE49-F238E27FC236}">
                <a16:creationId xmlns:a16="http://schemas.microsoft.com/office/drawing/2014/main" id="{FD73ECB2-B072-A246-2FD1-07D91043A737}"/>
              </a:ext>
            </a:extLst>
          </p:cNvPr>
          <p:cNvSpPr/>
          <p:nvPr/>
        </p:nvSpPr>
        <p:spPr>
          <a:xfrm>
            <a:off x="1313410" y="3098373"/>
            <a:ext cx="1828801" cy="114662"/>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16" name="Rectangle: Rounded Corners 15">
            <a:extLst>
              <a:ext uri="{FF2B5EF4-FFF2-40B4-BE49-F238E27FC236}">
                <a16:creationId xmlns:a16="http://schemas.microsoft.com/office/drawing/2014/main" id="{6D7B7554-CC56-3B5E-D61B-068BF040DA67}"/>
              </a:ext>
            </a:extLst>
          </p:cNvPr>
          <p:cNvSpPr/>
          <p:nvPr/>
        </p:nvSpPr>
        <p:spPr>
          <a:xfrm>
            <a:off x="1313411" y="3264032"/>
            <a:ext cx="2094808" cy="84280"/>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17" name="Rectangle: Rounded Corners 16">
            <a:extLst>
              <a:ext uri="{FF2B5EF4-FFF2-40B4-BE49-F238E27FC236}">
                <a16:creationId xmlns:a16="http://schemas.microsoft.com/office/drawing/2014/main" id="{BF446754-7581-2ED7-AA74-DBC6FA42BA4D}"/>
              </a:ext>
            </a:extLst>
          </p:cNvPr>
          <p:cNvSpPr/>
          <p:nvPr/>
        </p:nvSpPr>
        <p:spPr>
          <a:xfrm>
            <a:off x="1313410" y="2851622"/>
            <a:ext cx="1396539" cy="104868"/>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18" name="Right Brace 17">
            <a:extLst>
              <a:ext uri="{FF2B5EF4-FFF2-40B4-BE49-F238E27FC236}">
                <a16:creationId xmlns:a16="http://schemas.microsoft.com/office/drawing/2014/main" id="{E5105533-B4CD-7263-46FA-37AAB8DCF02A}"/>
              </a:ext>
            </a:extLst>
          </p:cNvPr>
          <p:cNvSpPr/>
          <p:nvPr/>
        </p:nvSpPr>
        <p:spPr>
          <a:xfrm rot="5400000">
            <a:off x="484241" y="3323889"/>
            <a:ext cx="448887" cy="71909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IN"/>
          </a:p>
        </p:txBody>
      </p:sp>
      <p:sp>
        <p:nvSpPr>
          <p:cNvPr id="19" name="Right Brace 18">
            <a:extLst>
              <a:ext uri="{FF2B5EF4-FFF2-40B4-BE49-F238E27FC236}">
                <a16:creationId xmlns:a16="http://schemas.microsoft.com/office/drawing/2014/main" id="{40C50EE7-5CDB-CC81-FAC3-66D2CFBCC698}"/>
              </a:ext>
            </a:extLst>
          </p:cNvPr>
          <p:cNvSpPr/>
          <p:nvPr/>
        </p:nvSpPr>
        <p:spPr>
          <a:xfrm rot="5400000">
            <a:off x="1995054" y="2839315"/>
            <a:ext cx="448887" cy="169168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IN"/>
          </a:p>
        </p:txBody>
      </p:sp>
      <p:sp>
        <p:nvSpPr>
          <p:cNvPr id="20" name="TextBox 19">
            <a:extLst>
              <a:ext uri="{FF2B5EF4-FFF2-40B4-BE49-F238E27FC236}">
                <a16:creationId xmlns:a16="http://schemas.microsoft.com/office/drawing/2014/main" id="{79278BAC-22FD-656C-BA42-4F7C08350E1C}"/>
              </a:ext>
            </a:extLst>
          </p:cNvPr>
          <p:cNvSpPr txBox="1"/>
          <p:nvPr/>
        </p:nvSpPr>
        <p:spPr>
          <a:xfrm>
            <a:off x="141305" y="3927797"/>
            <a:ext cx="1733214" cy="307777"/>
          </a:xfrm>
          <a:prstGeom prst="rect">
            <a:avLst/>
          </a:prstGeom>
          <a:noFill/>
        </p:spPr>
        <p:txBody>
          <a:bodyPr wrap="square" rtlCol="0">
            <a:spAutoFit/>
          </a:bodyPr>
          <a:lstStyle/>
          <a:p>
            <a:r>
              <a:rPr lang="en-US" sz="1400" dirty="0" err="1"/>
              <a:t>TimeStamp</a:t>
            </a:r>
            <a:endParaRPr lang="en-IN" sz="1400" dirty="0"/>
          </a:p>
        </p:txBody>
      </p:sp>
      <p:sp>
        <p:nvSpPr>
          <p:cNvPr id="21" name="TextBox 20">
            <a:extLst>
              <a:ext uri="{FF2B5EF4-FFF2-40B4-BE49-F238E27FC236}">
                <a16:creationId xmlns:a16="http://schemas.microsoft.com/office/drawing/2014/main" id="{DE4A3420-BC88-5D9C-2F3A-5B52C9CF9B86}"/>
              </a:ext>
            </a:extLst>
          </p:cNvPr>
          <p:cNvSpPr txBox="1"/>
          <p:nvPr/>
        </p:nvSpPr>
        <p:spPr>
          <a:xfrm>
            <a:off x="1637547" y="3879890"/>
            <a:ext cx="1733214" cy="307777"/>
          </a:xfrm>
          <a:prstGeom prst="rect">
            <a:avLst/>
          </a:prstGeom>
          <a:noFill/>
        </p:spPr>
        <p:txBody>
          <a:bodyPr wrap="square" rtlCol="0">
            <a:spAutoFit/>
          </a:bodyPr>
          <a:lstStyle/>
          <a:p>
            <a:r>
              <a:rPr lang="en-US" sz="1400" dirty="0"/>
              <a:t>Sensor Type</a:t>
            </a:r>
            <a:endParaRPr lang="en-IN" sz="1400" dirty="0"/>
          </a:p>
        </p:txBody>
      </p:sp>
      <p:sp>
        <p:nvSpPr>
          <p:cNvPr id="22" name="Right Brace 21">
            <a:extLst>
              <a:ext uri="{FF2B5EF4-FFF2-40B4-BE49-F238E27FC236}">
                <a16:creationId xmlns:a16="http://schemas.microsoft.com/office/drawing/2014/main" id="{442613B7-1D73-9741-135C-12ECD22264E8}"/>
              </a:ext>
            </a:extLst>
          </p:cNvPr>
          <p:cNvSpPr/>
          <p:nvPr/>
        </p:nvSpPr>
        <p:spPr>
          <a:xfrm rot="5400000">
            <a:off x="5131694" y="1874687"/>
            <a:ext cx="448887" cy="3706068"/>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IN"/>
          </a:p>
        </p:txBody>
      </p:sp>
      <p:pic>
        <p:nvPicPr>
          <p:cNvPr id="24" name="Graphic 23" descr="Information with solid fill">
            <a:extLst>
              <a:ext uri="{FF2B5EF4-FFF2-40B4-BE49-F238E27FC236}">
                <a16:creationId xmlns:a16="http://schemas.microsoft.com/office/drawing/2014/main" id="{3C7529BB-E184-55DD-B411-7E6F4E88BA9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581" y="787767"/>
            <a:ext cx="1296072" cy="1296072"/>
          </a:xfrm>
          <a:prstGeom prst="rect">
            <a:avLst/>
          </a:prstGeom>
        </p:spPr>
      </p:pic>
      <p:sp>
        <p:nvSpPr>
          <p:cNvPr id="25" name="TextBox 24">
            <a:extLst>
              <a:ext uri="{FF2B5EF4-FFF2-40B4-BE49-F238E27FC236}">
                <a16:creationId xmlns:a16="http://schemas.microsoft.com/office/drawing/2014/main" id="{28DB38EA-FE6B-9FBB-BA39-889FC2DA0A29}"/>
              </a:ext>
            </a:extLst>
          </p:cNvPr>
          <p:cNvSpPr txBox="1"/>
          <p:nvPr/>
        </p:nvSpPr>
        <p:spPr>
          <a:xfrm>
            <a:off x="1733227" y="1058352"/>
            <a:ext cx="2664229" cy="923330"/>
          </a:xfrm>
          <a:prstGeom prst="rect">
            <a:avLst/>
          </a:prstGeom>
          <a:noFill/>
        </p:spPr>
        <p:txBody>
          <a:bodyPr wrap="square" rtlCol="0">
            <a:spAutoFit/>
          </a:bodyPr>
          <a:lstStyle/>
          <a:p>
            <a:pPr marL="285750" indent="-285750">
              <a:buFont typeface="Arial" panose="020B0604020202020204" pitchFamily="34" charset="0"/>
              <a:buChar char="•"/>
            </a:pPr>
            <a:r>
              <a:rPr lang="en-US" dirty="0" err="1"/>
              <a:t>TimeStamp</a:t>
            </a:r>
            <a:endParaRPr lang="en-US" dirty="0"/>
          </a:p>
          <a:p>
            <a:pPr marL="285750" indent="-285750">
              <a:buFont typeface="Arial" panose="020B0604020202020204" pitchFamily="34" charset="0"/>
              <a:buChar char="•"/>
            </a:pPr>
            <a:r>
              <a:rPr lang="en-US" dirty="0"/>
              <a:t>Sensor Type</a:t>
            </a:r>
          </a:p>
          <a:p>
            <a:pPr marL="285750" indent="-285750">
              <a:buFont typeface="Arial" panose="020B0604020202020204" pitchFamily="34" charset="0"/>
              <a:buChar char="•"/>
            </a:pPr>
            <a:r>
              <a:rPr lang="en-US" dirty="0"/>
              <a:t>Sensor Information</a:t>
            </a:r>
            <a:endParaRPr lang="en-IN" dirty="0"/>
          </a:p>
        </p:txBody>
      </p:sp>
    </p:spTree>
    <p:extLst>
      <p:ext uri="{BB962C8B-B14F-4D97-AF65-F5344CB8AC3E}">
        <p14:creationId xmlns:p14="http://schemas.microsoft.com/office/powerpoint/2010/main" val="4209484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0EFFE-6A24-BCEF-AFC3-6C92D5D9812B}"/>
              </a:ext>
            </a:extLst>
          </p:cNvPr>
          <p:cNvSpPr>
            <a:spLocks noGrp="1"/>
          </p:cNvSpPr>
          <p:nvPr>
            <p:ph type="title"/>
          </p:nvPr>
        </p:nvSpPr>
        <p:spPr/>
        <p:txBody>
          <a:bodyPr/>
          <a:lstStyle/>
          <a:p>
            <a:r>
              <a:rPr lang="en-US" dirty="0"/>
              <a:t>Preprocessing</a:t>
            </a:r>
            <a:endParaRPr lang="en-IN" dirty="0"/>
          </a:p>
        </p:txBody>
      </p:sp>
      <p:sp>
        <p:nvSpPr>
          <p:cNvPr id="3" name="Text Placeholder 2">
            <a:extLst>
              <a:ext uri="{FF2B5EF4-FFF2-40B4-BE49-F238E27FC236}">
                <a16:creationId xmlns:a16="http://schemas.microsoft.com/office/drawing/2014/main" id="{48F6E44A-DDCB-DEB8-A3DE-9E7A6FA6020A}"/>
              </a:ext>
            </a:extLst>
          </p:cNvPr>
          <p:cNvSpPr>
            <a:spLocks noGrp="1"/>
          </p:cNvSpPr>
          <p:nvPr>
            <p:ph type="body" sz="quarter" idx="12"/>
          </p:nvPr>
        </p:nvSpPr>
        <p:spPr/>
        <p:txBody>
          <a:bodyPr/>
          <a:lstStyle/>
          <a:p>
            <a:r>
              <a:rPr lang="en-US" dirty="0"/>
              <a:t>Creating Features</a:t>
            </a:r>
            <a:endParaRPr lang="en-IN" dirty="0"/>
          </a:p>
        </p:txBody>
      </p:sp>
      <p:sp>
        <p:nvSpPr>
          <p:cNvPr id="5" name="Slide Number Placeholder 4">
            <a:extLst>
              <a:ext uri="{FF2B5EF4-FFF2-40B4-BE49-F238E27FC236}">
                <a16:creationId xmlns:a16="http://schemas.microsoft.com/office/drawing/2014/main" id="{97E1762D-E0D0-64BC-D4CD-3A9B4203912B}"/>
              </a:ext>
            </a:extLst>
          </p:cNvPr>
          <p:cNvSpPr>
            <a:spLocks noGrp="1"/>
          </p:cNvSpPr>
          <p:nvPr>
            <p:ph type="sldNum" sz="quarter" idx="11"/>
          </p:nvPr>
        </p:nvSpPr>
        <p:spPr/>
        <p:txBody>
          <a:bodyPr/>
          <a:lstStyle/>
          <a:p>
            <a:fld id="{E2CB33EA-91D6-F140-A440-0A130B2A34DE}" type="slidenum">
              <a:rPr lang="en-US" smtClean="0"/>
              <a:pPr/>
              <a:t>7</a:t>
            </a:fld>
            <a:endParaRPr lang="en-US" dirty="0"/>
          </a:p>
        </p:txBody>
      </p:sp>
      <p:sp>
        <p:nvSpPr>
          <p:cNvPr id="6" name="Date Placeholder 5">
            <a:extLst>
              <a:ext uri="{FF2B5EF4-FFF2-40B4-BE49-F238E27FC236}">
                <a16:creationId xmlns:a16="http://schemas.microsoft.com/office/drawing/2014/main" id="{6265D4FA-1A61-B219-46B7-1A30DA676C39}"/>
              </a:ext>
            </a:extLst>
          </p:cNvPr>
          <p:cNvSpPr>
            <a:spLocks noGrp="1"/>
          </p:cNvSpPr>
          <p:nvPr>
            <p:ph type="dt" sz="half" idx="10"/>
          </p:nvPr>
        </p:nvSpPr>
        <p:spPr/>
        <p:txBody>
          <a:bodyPr/>
          <a:lstStyle/>
          <a:p>
            <a:fld id="{12CEF10F-437A-1E47-9122-F08C813F0AE8}" type="datetime4">
              <a:rPr lang="en-CA" smtClean="0"/>
              <a:pPr/>
              <a:t>August 10, 2023</a:t>
            </a:fld>
            <a:endParaRPr lang="en-US" dirty="0"/>
          </a:p>
        </p:txBody>
      </p:sp>
      <p:sp>
        <p:nvSpPr>
          <p:cNvPr id="11" name="TextBox 10">
            <a:extLst>
              <a:ext uri="{FF2B5EF4-FFF2-40B4-BE49-F238E27FC236}">
                <a16:creationId xmlns:a16="http://schemas.microsoft.com/office/drawing/2014/main" id="{26E1664B-B24D-0106-8FC8-DEC0D0B6A7C9}"/>
              </a:ext>
            </a:extLst>
          </p:cNvPr>
          <p:cNvSpPr txBox="1"/>
          <p:nvPr/>
        </p:nvSpPr>
        <p:spPr>
          <a:xfrm>
            <a:off x="292984" y="1147156"/>
            <a:ext cx="8562293" cy="1169551"/>
          </a:xfrm>
          <a:prstGeom prst="rect">
            <a:avLst/>
          </a:prstGeom>
          <a:noFill/>
        </p:spPr>
        <p:txBody>
          <a:bodyPr wrap="square" rtlCol="0">
            <a:spAutoFit/>
          </a:bodyPr>
          <a:lstStyle/>
          <a:p>
            <a:r>
              <a:rPr lang="en-US" sz="1400" dirty="0"/>
              <a:t>Types of Information we can make out from data include</a:t>
            </a:r>
          </a:p>
          <a:p>
            <a:pPr marL="285750" indent="-285750">
              <a:buFont typeface="Arial" panose="020B0604020202020204" pitchFamily="34" charset="0"/>
              <a:buChar char="•"/>
            </a:pPr>
            <a:r>
              <a:rPr lang="en-US" sz="1400" dirty="0"/>
              <a:t>Site Information: Site ID</a:t>
            </a:r>
          </a:p>
          <a:p>
            <a:pPr marL="285750" indent="-285750">
              <a:buFont typeface="Arial" panose="020B0604020202020204" pitchFamily="34" charset="0"/>
              <a:buChar char="•"/>
            </a:pPr>
            <a:r>
              <a:rPr lang="en-US" sz="1400" dirty="0"/>
              <a:t>Wi-Fi Information: Wi-Fi ID, Wi-Fi signal strength</a:t>
            </a:r>
          </a:p>
          <a:p>
            <a:pPr marL="285750" indent="-285750">
              <a:buFont typeface="Arial" panose="020B0604020202020204" pitchFamily="34" charset="0"/>
              <a:buChar char="•"/>
            </a:pPr>
            <a:r>
              <a:rPr lang="en-US" sz="1400" dirty="0"/>
              <a:t>IMU (</a:t>
            </a:r>
            <a:r>
              <a:rPr lang="en-IN" sz="1400" dirty="0"/>
              <a:t>Inertial Measurement Unit) </a:t>
            </a:r>
            <a:r>
              <a:rPr lang="en-US" sz="1400" dirty="0"/>
              <a:t>Information: Magnetometer, Accelerometer, Gyroscope</a:t>
            </a:r>
          </a:p>
          <a:p>
            <a:pPr marL="285750" indent="-285750">
              <a:buFont typeface="Arial" panose="020B0604020202020204" pitchFamily="34" charset="0"/>
              <a:buChar char="•"/>
            </a:pPr>
            <a:r>
              <a:rPr lang="en-US" sz="1400" dirty="0"/>
              <a:t>Walking Length information: stride length from starting position[X Y]</a:t>
            </a:r>
            <a:endParaRPr lang="en-IN" sz="1400" dirty="0"/>
          </a:p>
        </p:txBody>
      </p:sp>
      <p:graphicFrame>
        <p:nvGraphicFramePr>
          <p:cNvPr id="14" name="Table 14">
            <a:extLst>
              <a:ext uri="{FF2B5EF4-FFF2-40B4-BE49-F238E27FC236}">
                <a16:creationId xmlns:a16="http://schemas.microsoft.com/office/drawing/2014/main" id="{FA2228A2-0CD9-0EB6-F3B6-16C1EF4FD29D}"/>
              </a:ext>
            </a:extLst>
          </p:cNvPr>
          <p:cNvGraphicFramePr>
            <a:graphicFrameLocks noGrp="1"/>
          </p:cNvGraphicFramePr>
          <p:nvPr>
            <p:ph idx="1"/>
            <p:extLst>
              <p:ext uri="{D42A27DB-BD31-4B8C-83A1-F6EECF244321}">
                <p14:modId xmlns:p14="http://schemas.microsoft.com/office/powerpoint/2010/main" val="51989450"/>
              </p:ext>
            </p:extLst>
          </p:nvPr>
        </p:nvGraphicFramePr>
        <p:xfrm>
          <a:off x="201613" y="2433397"/>
          <a:ext cx="8780462" cy="2227272"/>
        </p:xfrm>
        <a:graphic>
          <a:graphicData uri="http://schemas.openxmlformats.org/drawingml/2006/table">
            <a:tbl>
              <a:tblPr firstRow="1" bandRow="1">
                <a:tableStyleId>{2D5ABB26-0587-4C30-8999-92F81FD0307C}</a:tableStyleId>
              </a:tblPr>
              <a:tblGrid>
                <a:gridCol w="4390231">
                  <a:extLst>
                    <a:ext uri="{9D8B030D-6E8A-4147-A177-3AD203B41FA5}">
                      <a16:colId xmlns:a16="http://schemas.microsoft.com/office/drawing/2014/main" val="2812581516"/>
                    </a:ext>
                  </a:extLst>
                </a:gridCol>
                <a:gridCol w="4390231">
                  <a:extLst>
                    <a:ext uri="{9D8B030D-6E8A-4147-A177-3AD203B41FA5}">
                      <a16:colId xmlns:a16="http://schemas.microsoft.com/office/drawing/2014/main" val="431282979"/>
                    </a:ext>
                  </a:extLst>
                </a:gridCol>
              </a:tblGrid>
              <a:tr h="321682">
                <a:tc>
                  <a:txBody>
                    <a:bodyPr/>
                    <a:lstStyle/>
                    <a:p>
                      <a:r>
                        <a:rPr lang="en-US" dirty="0"/>
                        <a:t>Categorical Features available</a:t>
                      </a:r>
                      <a:endParaRPr lang="en-IN" dirty="0"/>
                    </a:p>
                  </a:txBody>
                  <a:tcPr/>
                </a:tc>
                <a:tc>
                  <a:txBody>
                    <a:bodyPr/>
                    <a:lstStyle/>
                    <a:p>
                      <a:r>
                        <a:rPr lang="en-US" dirty="0"/>
                        <a:t>Continuous Features available</a:t>
                      </a:r>
                      <a:endParaRPr lang="en-IN" dirty="0"/>
                    </a:p>
                  </a:txBody>
                  <a:tcPr/>
                </a:tc>
                <a:extLst>
                  <a:ext uri="{0D108BD9-81ED-4DB2-BD59-A6C34878D82A}">
                    <a16:rowId xmlns:a16="http://schemas.microsoft.com/office/drawing/2014/main" val="2296206411"/>
                  </a:ext>
                </a:extLst>
              </a:tr>
              <a:tr h="321682">
                <a:tc>
                  <a:txBody>
                    <a:bodyPr/>
                    <a:lstStyle/>
                    <a:p>
                      <a:pPr marL="285750" indent="-285750">
                        <a:buFont typeface="Arial" panose="020B0604020202020204" pitchFamily="34" charset="0"/>
                        <a:buChar char="•"/>
                      </a:pPr>
                      <a:r>
                        <a:rPr lang="en-US" dirty="0"/>
                        <a:t>Site ID</a:t>
                      </a:r>
                    </a:p>
                  </a:txBody>
                  <a:tcPr/>
                </a:tc>
                <a:tc>
                  <a:txBody>
                    <a:bodyPr/>
                    <a:lstStyle/>
                    <a:p>
                      <a:pPr marL="285750" indent="-285750">
                        <a:buFont typeface="Arial" panose="020B0604020202020204" pitchFamily="34" charset="0"/>
                        <a:buChar char="•"/>
                      </a:pPr>
                      <a:r>
                        <a:rPr lang="en-US" dirty="0" err="1"/>
                        <a:t>Wifi</a:t>
                      </a:r>
                      <a:r>
                        <a:rPr lang="en-US" dirty="0"/>
                        <a:t> Signal</a:t>
                      </a:r>
                    </a:p>
                  </a:txBody>
                  <a:tcPr/>
                </a:tc>
                <a:extLst>
                  <a:ext uri="{0D108BD9-81ED-4DB2-BD59-A6C34878D82A}">
                    <a16:rowId xmlns:a16="http://schemas.microsoft.com/office/drawing/2014/main" val="373933309"/>
                  </a:ext>
                </a:extLst>
              </a:tr>
              <a:tr h="321682">
                <a:tc>
                  <a:txBody>
                    <a:bodyPr/>
                    <a:lstStyle/>
                    <a:p>
                      <a:pPr marL="285750" indent="-285750">
                        <a:buFont typeface="Arial" panose="020B0604020202020204" pitchFamily="34" charset="0"/>
                        <a:buChar char="•"/>
                      </a:pPr>
                      <a:r>
                        <a:rPr lang="en-US" dirty="0"/>
                        <a:t>Wi-Fi ID</a:t>
                      </a:r>
                      <a:endParaRPr lang="en-IN" dirty="0"/>
                    </a:p>
                  </a:txBody>
                  <a:tcPr/>
                </a:tc>
                <a:tc>
                  <a:txBody>
                    <a:bodyPr/>
                    <a:lstStyle/>
                    <a:p>
                      <a:pPr marL="285750" indent="-285750">
                        <a:buFont typeface="Arial" panose="020B0604020202020204" pitchFamily="34" charset="0"/>
                        <a:buChar char="•"/>
                      </a:pPr>
                      <a:r>
                        <a:rPr lang="en-US" dirty="0"/>
                        <a:t>Beacon Signal</a:t>
                      </a:r>
                      <a:endParaRPr lang="en-IN" dirty="0"/>
                    </a:p>
                  </a:txBody>
                  <a:tcPr/>
                </a:tc>
                <a:extLst>
                  <a:ext uri="{0D108BD9-81ED-4DB2-BD59-A6C34878D82A}">
                    <a16:rowId xmlns:a16="http://schemas.microsoft.com/office/drawing/2014/main" val="735868667"/>
                  </a:ext>
                </a:extLst>
              </a:tr>
              <a:tr h="321682">
                <a:tc>
                  <a:txBody>
                    <a:bodyPr/>
                    <a:lstStyle/>
                    <a:p>
                      <a:endParaRPr lang="en-IN" dirty="0"/>
                    </a:p>
                  </a:txBody>
                  <a:tcPr/>
                </a:tc>
                <a:tc>
                  <a:txBody>
                    <a:bodyPr/>
                    <a:lstStyle/>
                    <a:p>
                      <a:pPr marL="285750" indent="-285750">
                        <a:buFont typeface="Arial" panose="020B0604020202020204" pitchFamily="34" charset="0"/>
                        <a:buChar char="•"/>
                      </a:pPr>
                      <a:r>
                        <a:rPr lang="en-US" dirty="0"/>
                        <a:t>Accelerometer</a:t>
                      </a:r>
                      <a:endParaRPr lang="en-IN" dirty="0"/>
                    </a:p>
                  </a:txBody>
                  <a:tcPr/>
                </a:tc>
                <a:extLst>
                  <a:ext uri="{0D108BD9-81ED-4DB2-BD59-A6C34878D82A}">
                    <a16:rowId xmlns:a16="http://schemas.microsoft.com/office/drawing/2014/main" val="2355406638"/>
                  </a:ext>
                </a:extLst>
              </a:tr>
              <a:tr h="321682">
                <a:tc>
                  <a:txBody>
                    <a:bodyPr/>
                    <a:lstStyle/>
                    <a:p>
                      <a:endParaRPr lang="en-IN" dirty="0"/>
                    </a:p>
                  </a:txBody>
                  <a:tcPr/>
                </a:tc>
                <a:tc>
                  <a:txBody>
                    <a:bodyPr/>
                    <a:lstStyle/>
                    <a:p>
                      <a:pPr marL="285750" indent="-285750">
                        <a:buFont typeface="Arial" panose="020B0604020202020204" pitchFamily="34" charset="0"/>
                        <a:buChar char="•"/>
                      </a:pPr>
                      <a:r>
                        <a:rPr lang="en-US" dirty="0"/>
                        <a:t>Gyroscope, Rotation</a:t>
                      </a:r>
                      <a:endParaRPr lang="en-IN" dirty="0"/>
                    </a:p>
                  </a:txBody>
                  <a:tcPr/>
                </a:tc>
                <a:extLst>
                  <a:ext uri="{0D108BD9-81ED-4DB2-BD59-A6C34878D82A}">
                    <a16:rowId xmlns:a16="http://schemas.microsoft.com/office/drawing/2014/main" val="1347785240"/>
                  </a:ext>
                </a:extLst>
              </a:tr>
              <a:tr h="0">
                <a:tc>
                  <a:txBody>
                    <a:bodyPr/>
                    <a:lstStyle/>
                    <a:p>
                      <a:endParaRPr lang="en-IN" dirty="0"/>
                    </a:p>
                  </a:txBody>
                  <a:tcPr/>
                </a:tc>
                <a:tc>
                  <a:txBody>
                    <a:bodyPr/>
                    <a:lstStyle/>
                    <a:p>
                      <a:pPr marL="285750" indent="-285750">
                        <a:buFont typeface="Arial" panose="020B0604020202020204" pitchFamily="34" charset="0"/>
                        <a:buChar char="•"/>
                      </a:pPr>
                      <a:r>
                        <a:rPr lang="en-US" dirty="0"/>
                        <a:t>Walking Length</a:t>
                      </a:r>
                      <a:endParaRPr lang="en-IN" dirty="0"/>
                    </a:p>
                  </a:txBody>
                  <a:tcPr/>
                </a:tc>
                <a:extLst>
                  <a:ext uri="{0D108BD9-81ED-4DB2-BD59-A6C34878D82A}">
                    <a16:rowId xmlns:a16="http://schemas.microsoft.com/office/drawing/2014/main" val="3885195175"/>
                  </a:ext>
                </a:extLst>
              </a:tr>
              <a:tr h="321682">
                <a:tc>
                  <a:txBody>
                    <a:bodyPr/>
                    <a:lstStyle/>
                    <a:p>
                      <a:endParaRPr lang="en-IN" dirty="0"/>
                    </a:p>
                  </a:txBody>
                  <a:tcPr/>
                </a:tc>
                <a:tc>
                  <a:txBody>
                    <a:bodyPr/>
                    <a:lstStyle/>
                    <a:p>
                      <a:pPr marL="285750" indent="-285750">
                        <a:buFont typeface="Arial" panose="020B0604020202020204" pitchFamily="34" charset="0"/>
                        <a:buChar char="•"/>
                      </a:pPr>
                      <a:r>
                        <a:rPr lang="en-US" dirty="0"/>
                        <a:t>Magnetometer</a:t>
                      </a:r>
                      <a:endParaRPr lang="en-IN" dirty="0"/>
                    </a:p>
                  </a:txBody>
                  <a:tcPr/>
                </a:tc>
                <a:extLst>
                  <a:ext uri="{0D108BD9-81ED-4DB2-BD59-A6C34878D82A}">
                    <a16:rowId xmlns:a16="http://schemas.microsoft.com/office/drawing/2014/main" val="3926509669"/>
                  </a:ext>
                </a:extLst>
              </a:tr>
            </a:tbl>
          </a:graphicData>
        </a:graphic>
      </p:graphicFrame>
    </p:spTree>
    <p:extLst>
      <p:ext uri="{BB962C8B-B14F-4D97-AF65-F5344CB8AC3E}">
        <p14:creationId xmlns:p14="http://schemas.microsoft.com/office/powerpoint/2010/main" val="9192634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02342-78D3-7EDA-FBA0-C3932C54E65E}"/>
              </a:ext>
            </a:extLst>
          </p:cNvPr>
          <p:cNvSpPr>
            <a:spLocks noGrp="1"/>
          </p:cNvSpPr>
          <p:nvPr>
            <p:ph type="title"/>
          </p:nvPr>
        </p:nvSpPr>
        <p:spPr/>
        <p:txBody>
          <a:bodyPr/>
          <a:lstStyle/>
          <a:p>
            <a:r>
              <a:rPr lang="en-US" dirty="0"/>
              <a:t>Preprocessing</a:t>
            </a:r>
            <a:endParaRPr lang="en-IN" dirty="0"/>
          </a:p>
        </p:txBody>
      </p:sp>
      <p:sp>
        <p:nvSpPr>
          <p:cNvPr id="3" name="Text Placeholder 2">
            <a:extLst>
              <a:ext uri="{FF2B5EF4-FFF2-40B4-BE49-F238E27FC236}">
                <a16:creationId xmlns:a16="http://schemas.microsoft.com/office/drawing/2014/main" id="{95228532-3335-72D3-A893-7C2F67B58D4D}"/>
              </a:ext>
            </a:extLst>
          </p:cNvPr>
          <p:cNvSpPr>
            <a:spLocks noGrp="1"/>
          </p:cNvSpPr>
          <p:nvPr>
            <p:ph type="body" sz="quarter" idx="12"/>
          </p:nvPr>
        </p:nvSpPr>
        <p:spPr/>
        <p:txBody>
          <a:bodyPr/>
          <a:lstStyle/>
          <a:p>
            <a:r>
              <a:rPr lang="en-US" dirty="0"/>
              <a:t>Top 40 Wi-Fi ID and Wi-Fi Signals</a:t>
            </a:r>
            <a:endParaRPr lang="en-IN" dirty="0"/>
          </a:p>
        </p:txBody>
      </p:sp>
      <p:pic>
        <p:nvPicPr>
          <p:cNvPr id="8" name="Content Placeholder 7">
            <a:extLst>
              <a:ext uri="{FF2B5EF4-FFF2-40B4-BE49-F238E27FC236}">
                <a16:creationId xmlns:a16="http://schemas.microsoft.com/office/drawing/2014/main" id="{E0D3344D-9C00-CD5A-7028-64B80E48A68A}"/>
              </a:ext>
            </a:extLst>
          </p:cNvPr>
          <p:cNvPicPr>
            <a:picLocks noGrp="1" noChangeAspect="1"/>
          </p:cNvPicPr>
          <p:nvPr>
            <p:ph idx="1"/>
          </p:nvPr>
        </p:nvPicPr>
        <p:blipFill>
          <a:blip r:embed="rId3"/>
          <a:stretch>
            <a:fillRect/>
          </a:stretch>
        </p:blipFill>
        <p:spPr>
          <a:xfrm>
            <a:off x="2975134" y="870743"/>
            <a:ext cx="5860241" cy="3402013"/>
          </a:xfrm>
        </p:spPr>
      </p:pic>
      <p:sp>
        <p:nvSpPr>
          <p:cNvPr id="5" name="Slide Number Placeholder 4">
            <a:extLst>
              <a:ext uri="{FF2B5EF4-FFF2-40B4-BE49-F238E27FC236}">
                <a16:creationId xmlns:a16="http://schemas.microsoft.com/office/drawing/2014/main" id="{63F9050B-C9BA-395D-6CC6-664E6B35B044}"/>
              </a:ext>
            </a:extLst>
          </p:cNvPr>
          <p:cNvSpPr>
            <a:spLocks noGrp="1"/>
          </p:cNvSpPr>
          <p:nvPr>
            <p:ph type="sldNum" sz="quarter" idx="11"/>
          </p:nvPr>
        </p:nvSpPr>
        <p:spPr/>
        <p:txBody>
          <a:bodyPr/>
          <a:lstStyle/>
          <a:p>
            <a:fld id="{E2CB33EA-91D6-F140-A440-0A130B2A34DE}" type="slidenum">
              <a:rPr lang="en-US" smtClean="0"/>
              <a:pPr/>
              <a:t>8</a:t>
            </a:fld>
            <a:endParaRPr lang="en-US" dirty="0"/>
          </a:p>
        </p:txBody>
      </p:sp>
      <p:sp>
        <p:nvSpPr>
          <p:cNvPr id="6" name="Date Placeholder 5">
            <a:extLst>
              <a:ext uri="{FF2B5EF4-FFF2-40B4-BE49-F238E27FC236}">
                <a16:creationId xmlns:a16="http://schemas.microsoft.com/office/drawing/2014/main" id="{E191F0F2-F03F-CDF4-EEC7-77639894D887}"/>
              </a:ext>
            </a:extLst>
          </p:cNvPr>
          <p:cNvSpPr>
            <a:spLocks noGrp="1"/>
          </p:cNvSpPr>
          <p:nvPr>
            <p:ph type="dt" sz="half" idx="10"/>
          </p:nvPr>
        </p:nvSpPr>
        <p:spPr/>
        <p:txBody>
          <a:bodyPr/>
          <a:lstStyle/>
          <a:p>
            <a:fld id="{12CEF10F-437A-1E47-9122-F08C813F0AE8}" type="datetime4">
              <a:rPr lang="en-CA" smtClean="0"/>
              <a:pPr/>
              <a:t>August 10, 2023</a:t>
            </a:fld>
            <a:endParaRPr lang="en-US" dirty="0"/>
          </a:p>
        </p:txBody>
      </p:sp>
      <p:sp>
        <p:nvSpPr>
          <p:cNvPr id="10" name="Rectangle 9">
            <a:extLst>
              <a:ext uri="{FF2B5EF4-FFF2-40B4-BE49-F238E27FC236}">
                <a16:creationId xmlns:a16="http://schemas.microsoft.com/office/drawing/2014/main" id="{934DB360-56E8-DAF8-3FE4-818BFE96A434}"/>
              </a:ext>
            </a:extLst>
          </p:cNvPr>
          <p:cNvSpPr/>
          <p:nvPr/>
        </p:nvSpPr>
        <p:spPr>
          <a:xfrm>
            <a:off x="4114800" y="1429789"/>
            <a:ext cx="3300153" cy="2842967"/>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D1D6480A-4DFD-9706-F13C-DA71652FADC7}"/>
              </a:ext>
            </a:extLst>
          </p:cNvPr>
          <p:cNvSpPr txBox="1"/>
          <p:nvPr/>
        </p:nvSpPr>
        <p:spPr>
          <a:xfrm>
            <a:off x="201613" y="870743"/>
            <a:ext cx="2890722" cy="2462213"/>
          </a:xfrm>
          <a:prstGeom prst="rect">
            <a:avLst/>
          </a:prstGeom>
          <a:noFill/>
        </p:spPr>
        <p:txBody>
          <a:bodyPr wrap="square" rtlCol="0">
            <a:spAutoFit/>
          </a:bodyPr>
          <a:lstStyle/>
          <a:p>
            <a:pPr marL="285750" indent="-285750">
              <a:buFont typeface="Arial" panose="020B0604020202020204" pitchFamily="34" charset="0"/>
              <a:buChar char="•"/>
            </a:pPr>
            <a:r>
              <a:rPr lang="en-US" sz="1400" dirty="0"/>
              <a:t>There are more than 100 Wi-Fi signals associated with each path</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We extract the top 40 most reliable signals</a:t>
            </a:r>
          </a:p>
          <a:p>
            <a:endParaRPr lang="en-US" sz="1400" dirty="0"/>
          </a:p>
          <a:p>
            <a:pPr marL="285750" indent="-285750">
              <a:buFont typeface="Arial" panose="020B0604020202020204" pitchFamily="34" charset="0"/>
              <a:buChar char="•"/>
            </a:pPr>
            <a:r>
              <a:rPr lang="en-US" sz="1400" dirty="0"/>
              <a:t>Leading to 40 Wi-Fi ids and 40 signal strength</a:t>
            </a:r>
          </a:p>
          <a:p>
            <a:endParaRPr lang="en-US" sz="1400" dirty="0"/>
          </a:p>
          <a:p>
            <a:r>
              <a:rPr lang="en-US" sz="1400" dirty="0"/>
              <a:t>80 Features by Far</a:t>
            </a:r>
          </a:p>
        </p:txBody>
      </p:sp>
    </p:spTree>
    <p:extLst>
      <p:ext uri="{BB962C8B-B14F-4D97-AF65-F5344CB8AC3E}">
        <p14:creationId xmlns:p14="http://schemas.microsoft.com/office/powerpoint/2010/main" val="3043118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6A10A-12E6-A295-A092-6C94EC46AB73}"/>
              </a:ext>
            </a:extLst>
          </p:cNvPr>
          <p:cNvSpPr>
            <a:spLocks noGrp="1"/>
          </p:cNvSpPr>
          <p:nvPr>
            <p:ph type="title"/>
          </p:nvPr>
        </p:nvSpPr>
        <p:spPr/>
        <p:txBody>
          <a:bodyPr/>
          <a:lstStyle/>
          <a:p>
            <a:r>
              <a:rPr lang="en-US" dirty="0"/>
              <a:t>Preprocessing</a:t>
            </a:r>
            <a:endParaRPr lang="en-IN" dirty="0"/>
          </a:p>
        </p:txBody>
      </p:sp>
      <p:sp>
        <p:nvSpPr>
          <p:cNvPr id="3" name="Text Placeholder 2">
            <a:extLst>
              <a:ext uri="{FF2B5EF4-FFF2-40B4-BE49-F238E27FC236}">
                <a16:creationId xmlns:a16="http://schemas.microsoft.com/office/drawing/2014/main" id="{4EDC0F7A-8E21-0113-6CCA-376F277D637D}"/>
              </a:ext>
            </a:extLst>
          </p:cNvPr>
          <p:cNvSpPr>
            <a:spLocks noGrp="1"/>
          </p:cNvSpPr>
          <p:nvPr>
            <p:ph type="body" sz="quarter" idx="12"/>
          </p:nvPr>
        </p:nvSpPr>
        <p:spPr/>
        <p:txBody>
          <a:bodyPr/>
          <a:lstStyle/>
          <a:p>
            <a:r>
              <a:rPr lang="en-US" dirty="0"/>
              <a:t>Features for IMU Statistics</a:t>
            </a:r>
            <a:endParaRPr lang="en-IN" dirty="0"/>
          </a:p>
        </p:txBody>
      </p:sp>
      <p:pic>
        <p:nvPicPr>
          <p:cNvPr id="8" name="Content Placeholder 7">
            <a:extLst>
              <a:ext uri="{FF2B5EF4-FFF2-40B4-BE49-F238E27FC236}">
                <a16:creationId xmlns:a16="http://schemas.microsoft.com/office/drawing/2014/main" id="{249D01A1-1D57-1EC2-047A-9744B8500FC9}"/>
              </a:ext>
            </a:extLst>
          </p:cNvPr>
          <p:cNvPicPr>
            <a:picLocks noGrp="1" noChangeAspect="1"/>
          </p:cNvPicPr>
          <p:nvPr>
            <p:ph idx="1"/>
          </p:nvPr>
        </p:nvPicPr>
        <p:blipFill rotWithShape="1">
          <a:blip r:embed="rId3">
            <a:extLst>
              <a:ext uri="{96DAC541-7B7A-43D3-8B79-37D633B846F1}">
                <asvg:svgBlip xmlns:asvg="http://schemas.microsoft.com/office/drawing/2016/SVG/main" r:embed="rId4"/>
              </a:ext>
            </a:extLst>
          </a:blip>
          <a:srcRect l="25064"/>
          <a:stretch/>
        </p:blipFill>
        <p:spPr>
          <a:xfrm>
            <a:off x="75753" y="1457682"/>
            <a:ext cx="8992494" cy="1961067"/>
          </a:xfrm>
        </p:spPr>
      </p:pic>
      <p:sp>
        <p:nvSpPr>
          <p:cNvPr id="5" name="Slide Number Placeholder 4">
            <a:extLst>
              <a:ext uri="{FF2B5EF4-FFF2-40B4-BE49-F238E27FC236}">
                <a16:creationId xmlns:a16="http://schemas.microsoft.com/office/drawing/2014/main" id="{E25F46B7-1F96-6E2B-7A62-6B3884E08706}"/>
              </a:ext>
            </a:extLst>
          </p:cNvPr>
          <p:cNvSpPr>
            <a:spLocks noGrp="1"/>
          </p:cNvSpPr>
          <p:nvPr>
            <p:ph type="sldNum" sz="quarter" idx="11"/>
          </p:nvPr>
        </p:nvSpPr>
        <p:spPr/>
        <p:txBody>
          <a:bodyPr/>
          <a:lstStyle/>
          <a:p>
            <a:fld id="{E2CB33EA-91D6-F140-A440-0A130B2A34DE}" type="slidenum">
              <a:rPr lang="en-US" smtClean="0"/>
              <a:pPr/>
              <a:t>9</a:t>
            </a:fld>
            <a:endParaRPr lang="en-US" dirty="0"/>
          </a:p>
        </p:txBody>
      </p:sp>
      <p:sp>
        <p:nvSpPr>
          <p:cNvPr id="6" name="Date Placeholder 5">
            <a:extLst>
              <a:ext uri="{FF2B5EF4-FFF2-40B4-BE49-F238E27FC236}">
                <a16:creationId xmlns:a16="http://schemas.microsoft.com/office/drawing/2014/main" id="{4F6484C8-1084-A49A-4A17-24F1A69DAE97}"/>
              </a:ext>
            </a:extLst>
          </p:cNvPr>
          <p:cNvSpPr>
            <a:spLocks noGrp="1"/>
          </p:cNvSpPr>
          <p:nvPr>
            <p:ph type="dt" sz="half" idx="10"/>
          </p:nvPr>
        </p:nvSpPr>
        <p:spPr/>
        <p:txBody>
          <a:bodyPr/>
          <a:lstStyle/>
          <a:p>
            <a:fld id="{12CEF10F-437A-1E47-9122-F08C813F0AE8}" type="datetime4">
              <a:rPr lang="en-CA" smtClean="0"/>
              <a:pPr/>
              <a:t>August 10, 2023</a:t>
            </a:fld>
            <a:endParaRPr lang="en-US" dirty="0"/>
          </a:p>
        </p:txBody>
      </p:sp>
      <p:sp>
        <p:nvSpPr>
          <p:cNvPr id="10" name="Rectangle 9">
            <a:extLst>
              <a:ext uri="{FF2B5EF4-FFF2-40B4-BE49-F238E27FC236}">
                <a16:creationId xmlns:a16="http://schemas.microsoft.com/office/drawing/2014/main" id="{14DE7D89-0167-CB34-D3F6-1F3BCDBA1B6F}"/>
              </a:ext>
            </a:extLst>
          </p:cNvPr>
          <p:cNvSpPr/>
          <p:nvPr/>
        </p:nvSpPr>
        <p:spPr>
          <a:xfrm>
            <a:off x="182376" y="2115635"/>
            <a:ext cx="1130804" cy="58420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cxnSp>
        <p:nvCxnSpPr>
          <p:cNvPr id="12" name="Straight Arrow Connector 11">
            <a:extLst>
              <a:ext uri="{FF2B5EF4-FFF2-40B4-BE49-F238E27FC236}">
                <a16:creationId xmlns:a16="http://schemas.microsoft.com/office/drawing/2014/main" id="{E81CD3CC-64C5-0260-33FC-69B4D9E41688}"/>
              </a:ext>
            </a:extLst>
          </p:cNvPr>
          <p:cNvCxnSpPr>
            <a:cxnSpLocks/>
          </p:cNvCxnSpPr>
          <p:nvPr/>
        </p:nvCxnSpPr>
        <p:spPr>
          <a:xfrm>
            <a:off x="1224280" y="2115635"/>
            <a:ext cx="294640" cy="259265"/>
          </a:xfrm>
          <a:prstGeom prst="straightConnector1">
            <a:avLst/>
          </a:prstGeom>
          <a:ln>
            <a:solidFill>
              <a:schemeClr val="tx1">
                <a:lumMod val="50000"/>
              </a:schemeClr>
            </a:solidFill>
            <a:tailEnd type="triangle"/>
          </a:ln>
        </p:spPr>
        <p:style>
          <a:lnRef idx="2">
            <a:schemeClr val="dk1"/>
          </a:lnRef>
          <a:fillRef idx="0">
            <a:schemeClr val="dk1"/>
          </a:fillRef>
          <a:effectRef idx="1">
            <a:schemeClr val="dk1"/>
          </a:effectRef>
          <a:fontRef idx="minor">
            <a:schemeClr val="tx1"/>
          </a:fontRef>
        </p:style>
      </p:cxnSp>
      <p:sp>
        <p:nvSpPr>
          <p:cNvPr id="14" name="Rectangle 13">
            <a:extLst>
              <a:ext uri="{FF2B5EF4-FFF2-40B4-BE49-F238E27FC236}">
                <a16:creationId xmlns:a16="http://schemas.microsoft.com/office/drawing/2014/main" id="{952EDFAF-7F52-25D0-D8E5-BAD07623EF8A}"/>
              </a:ext>
            </a:extLst>
          </p:cNvPr>
          <p:cNvSpPr/>
          <p:nvPr/>
        </p:nvSpPr>
        <p:spPr>
          <a:xfrm>
            <a:off x="525780" y="1813560"/>
            <a:ext cx="1036320" cy="302075"/>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IN"/>
          </a:p>
        </p:txBody>
      </p:sp>
      <p:pic>
        <p:nvPicPr>
          <p:cNvPr id="289" name="Content Placeholder 7">
            <a:extLst>
              <a:ext uri="{FF2B5EF4-FFF2-40B4-BE49-F238E27FC236}">
                <a16:creationId xmlns:a16="http://schemas.microsoft.com/office/drawing/2014/main" id="{E139FB4C-3E00-B01A-C7DC-2CBAFBA47589}"/>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25064"/>
          <a:stretch/>
        </p:blipFill>
        <p:spPr>
          <a:xfrm>
            <a:off x="75753" y="890067"/>
            <a:ext cx="8992494" cy="1961067"/>
          </a:xfrm>
          <a:prstGeom prst="rect">
            <a:avLst/>
          </a:prstGeom>
        </p:spPr>
      </p:pic>
      <p:sp>
        <p:nvSpPr>
          <p:cNvPr id="290" name="Rectangle 289">
            <a:extLst>
              <a:ext uri="{FF2B5EF4-FFF2-40B4-BE49-F238E27FC236}">
                <a16:creationId xmlns:a16="http://schemas.microsoft.com/office/drawing/2014/main" id="{793B38F9-AF40-181F-7BBF-076DE14B7AA3}"/>
              </a:ext>
            </a:extLst>
          </p:cNvPr>
          <p:cNvSpPr/>
          <p:nvPr/>
        </p:nvSpPr>
        <p:spPr>
          <a:xfrm>
            <a:off x="182376" y="1548020"/>
            <a:ext cx="1130804" cy="58420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cxnSp>
        <p:nvCxnSpPr>
          <p:cNvPr id="291" name="Straight Arrow Connector 290">
            <a:extLst>
              <a:ext uri="{FF2B5EF4-FFF2-40B4-BE49-F238E27FC236}">
                <a16:creationId xmlns:a16="http://schemas.microsoft.com/office/drawing/2014/main" id="{9EBC10A0-0E8A-BED3-7649-EDC0E9E9B873}"/>
              </a:ext>
            </a:extLst>
          </p:cNvPr>
          <p:cNvCxnSpPr>
            <a:cxnSpLocks/>
          </p:cNvCxnSpPr>
          <p:nvPr/>
        </p:nvCxnSpPr>
        <p:spPr>
          <a:xfrm>
            <a:off x="1224280" y="1548020"/>
            <a:ext cx="294640" cy="259265"/>
          </a:xfrm>
          <a:prstGeom prst="straightConnector1">
            <a:avLst/>
          </a:prstGeom>
          <a:ln>
            <a:solidFill>
              <a:schemeClr val="tx1">
                <a:lumMod val="50000"/>
              </a:schemeClr>
            </a:solidFill>
            <a:tailEnd type="triangle"/>
          </a:ln>
        </p:spPr>
        <p:style>
          <a:lnRef idx="2">
            <a:schemeClr val="dk1"/>
          </a:lnRef>
          <a:fillRef idx="0">
            <a:schemeClr val="dk1"/>
          </a:fillRef>
          <a:effectRef idx="1">
            <a:schemeClr val="dk1"/>
          </a:effectRef>
          <a:fontRef idx="minor">
            <a:schemeClr val="tx1"/>
          </a:fontRef>
        </p:style>
      </p:cxnSp>
      <p:sp>
        <p:nvSpPr>
          <p:cNvPr id="292" name="Rectangle 291">
            <a:extLst>
              <a:ext uri="{FF2B5EF4-FFF2-40B4-BE49-F238E27FC236}">
                <a16:creationId xmlns:a16="http://schemas.microsoft.com/office/drawing/2014/main" id="{64EC0FC9-C167-4147-16C9-9CADA2BA81B2}"/>
              </a:ext>
            </a:extLst>
          </p:cNvPr>
          <p:cNvSpPr/>
          <p:nvPr/>
        </p:nvSpPr>
        <p:spPr>
          <a:xfrm>
            <a:off x="525780" y="1245945"/>
            <a:ext cx="1036320" cy="302075"/>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IN"/>
          </a:p>
        </p:txBody>
      </p:sp>
      <p:pic>
        <p:nvPicPr>
          <p:cNvPr id="296" name="Graphic 295">
            <a:extLst>
              <a:ext uri="{FF2B5EF4-FFF2-40B4-BE49-F238E27FC236}">
                <a16:creationId xmlns:a16="http://schemas.microsoft.com/office/drawing/2014/main" id="{D55D5467-1FA1-EC5B-5116-722D045BCF2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562100" y="2297627"/>
            <a:ext cx="7046400" cy="1376250"/>
          </a:xfrm>
          <a:prstGeom prst="rect">
            <a:avLst/>
          </a:prstGeom>
        </p:spPr>
      </p:pic>
      <p:sp>
        <p:nvSpPr>
          <p:cNvPr id="297" name="Left Brace 296">
            <a:extLst>
              <a:ext uri="{FF2B5EF4-FFF2-40B4-BE49-F238E27FC236}">
                <a16:creationId xmlns:a16="http://schemas.microsoft.com/office/drawing/2014/main" id="{0C96F182-CDBF-D344-16E9-3602DCCC3EDD}"/>
              </a:ext>
            </a:extLst>
          </p:cNvPr>
          <p:cNvSpPr/>
          <p:nvPr/>
        </p:nvSpPr>
        <p:spPr>
          <a:xfrm rot="16200000">
            <a:off x="4800814" y="-1074166"/>
            <a:ext cx="639256" cy="7199218"/>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IN"/>
          </a:p>
        </p:txBody>
      </p:sp>
      <p:sp>
        <p:nvSpPr>
          <p:cNvPr id="298" name="TextBox 297">
            <a:extLst>
              <a:ext uri="{FF2B5EF4-FFF2-40B4-BE49-F238E27FC236}">
                <a16:creationId xmlns:a16="http://schemas.microsoft.com/office/drawing/2014/main" id="{80BE25EF-058C-BF73-A6ED-4C22369AD7F6}"/>
              </a:ext>
            </a:extLst>
          </p:cNvPr>
          <p:cNvSpPr txBox="1"/>
          <p:nvPr/>
        </p:nvSpPr>
        <p:spPr>
          <a:xfrm>
            <a:off x="200893" y="3667485"/>
            <a:ext cx="5451042" cy="523220"/>
          </a:xfrm>
          <a:prstGeom prst="rect">
            <a:avLst/>
          </a:prstGeom>
          <a:noFill/>
        </p:spPr>
        <p:txBody>
          <a:bodyPr wrap="square" rtlCol="0">
            <a:spAutoFit/>
          </a:bodyPr>
          <a:lstStyle/>
          <a:p>
            <a:pPr marL="285750" indent="-285750">
              <a:buFont typeface="Arial" panose="020B0604020202020204" pitchFamily="34" charset="0"/>
              <a:buChar char="•"/>
            </a:pPr>
            <a:r>
              <a:rPr lang="en-US" sz="1400" dirty="0"/>
              <a:t>12 Sensor readings and 5 statistical points:</a:t>
            </a:r>
          </a:p>
          <a:p>
            <a:pPr marL="285750" indent="-285750">
              <a:buFont typeface="Arial" panose="020B0604020202020204" pitchFamily="34" charset="0"/>
              <a:buChar char="•"/>
            </a:pPr>
            <a:r>
              <a:rPr lang="en-US" sz="1400" dirty="0"/>
              <a:t>12x5=60 Features more</a:t>
            </a:r>
            <a:endParaRPr lang="en-IN" sz="1400" dirty="0"/>
          </a:p>
        </p:txBody>
      </p:sp>
    </p:spTree>
    <p:extLst>
      <p:ext uri="{BB962C8B-B14F-4D97-AF65-F5344CB8AC3E}">
        <p14:creationId xmlns:p14="http://schemas.microsoft.com/office/powerpoint/2010/main" val="2840384908"/>
      </p:ext>
    </p:extLst>
  </p:cSld>
  <p:clrMapOvr>
    <a:masterClrMapping/>
  </p:clrMapOvr>
</p:sld>
</file>

<file path=ppt/theme/theme1.xml><?xml version="1.0" encoding="utf-8"?>
<a:theme xmlns:a="http://schemas.openxmlformats.org/drawingml/2006/main" name="McMaster Brighter World Theme">
  <a:themeElements>
    <a:clrScheme name="Custom 7">
      <a:dk1>
        <a:srgbClr val="4C555C"/>
      </a:dk1>
      <a:lt1>
        <a:srgbClr val="FFFFFF"/>
      </a:lt1>
      <a:dk2>
        <a:srgbClr val="FFFFFF"/>
      </a:dk2>
      <a:lt2>
        <a:srgbClr val="FFFFFF"/>
      </a:lt2>
      <a:accent1>
        <a:srgbClr val="79003B"/>
      </a:accent1>
      <a:accent2>
        <a:srgbClr val="FCBE57"/>
      </a:accent2>
      <a:accent3>
        <a:srgbClr val="FFD000"/>
      </a:accent3>
      <a:accent4>
        <a:srgbClr val="D2D654"/>
      </a:accent4>
      <a:accent5>
        <a:srgbClr val="6FD3E3"/>
      </a:accent5>
      <a:accent6>
        <a:srgbClr val="A71930"/>
      </a:accent6>
      <a:hlink>
        <a:srgbClr val="79003B"/>
      </a:hlink>
      <a:folHlink>
        <a:srgbClr val="79003B"/>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432B422AD523D47ABBEA55AA544CB0B" ma:contentTypeVersion="15" ma:contentTypeDescription="Create a new document." ma:contentTypeScope="" ma:versionID="35ededb9dbdbd60978e4e71986a78770">
  <xsd:schema xmlns:xsd="http://www.w3.org/2001/XMLSchema" xmlns:xs="http://www.w3.org/2001/XMLSchema" xmlns:p="http://schemas.microsoft.com/office/2006/metadata/properties" xmlns:ns3="54d26834-6667-4f89-836f-988cdaa40cf3" xmlns:ns4="b22590d9-17cc-4ba5-99de-432f3274fd2f" targetNamespace="http://schemas.microsoft.com/office/2006/metadata/properties" ma:root="true" ma:fieldsID="b29cdc0cd3fb64315c68c393ff997e41" ns3:_="" ns4:_="">
    <xsd:import namespace="54d26834-6667-4f89-836f-988cdaa40cf3"/>
    <xsd:import namespace="b22590d9-17cc-4ba5-99de-432f3274fd2f"/>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LengthInSeconds" minOccurs="0"/>
                <xsd:element ref="ns4:MediaServiceAutoKeyPoints" minOccurs="0"/>
                <xsd:element ref="ns4:MediaServiceKeyPoints" minOccurs="0"/>
                <xsd:element ref="ns4:MediaServiceAutoTags" minOccurs="0"/>
                <xsd:element ref="ns4:MediaServiceOCR" minOccurs="0"/>
                <xsd:element ref="ns4:MediaServiceGenerationTime" minOccurs="0"/>
                <xsd:element ref="ns4:MediaServiceEventHashCode" minOccurs="0"/>
                <xsd:element ref="ns4:_activity" minOccurs="0"/>
                <xsd:element ref="ns4: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4d26834-6667-4f89-836f-988cdaa40cf3"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22590d9-17cc-4ba5-99de-432f3274fd2f"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AutoTags" ma:index="17" nillable="true" ma:displayName="Tags" ma:internalName="MediaServiceAutoTags"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_activity" ma:index="21" nillable="true" ma:displayName="_activity" ma:hidden="true" ma:internalName="_activity">
      <xsd:simpleType>
        <xsd:restriction base="dms:Note"/>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b22590d9-17cc-4ba5-99de-432f3274fd2f" xsi:nil="true"/>
  </documentManagement>
</p:properties>
</file>

<file path=customXml/itemProps1.xml><?xml version="1.0" encoding="utf-8"?>
<ds:datastoreItem xmlns:ds="http://schemas.openxmlformats.org/officeDocument/2006/customXml" ds:itemID="{9B6A1718-104D-477B-A80D-1A5C62ABEB1D}">
  <ds:schemaRefs>
    <ds:schemaRef ds:uri="http://schemas.microsoft.com/sharepoint/v3/contenttype/forms"/>
  </ds:schemaRefs>
</ds:datastoreItem>
</file>

<file path=customXml/itemProps2.xml><?xml version="1.0" encoding="utf-8"?>
<ds:datastoreItem xmlns:ds="http://schemas.openxmlformats.org/officeDocument/2006/customXml" ds:itemID="{AC1C8C6F-5D25-4619-B028-B2F57E343D7A}">
  <ds:schemaRefs>
    <ds:schemaRef ds:uri="54d26834-6667-4f89-836f-988cdaa40cf3"/>
    <ds:schemaRef ds:uri="b22590d9-17cc-4ba5-99de-432f3274fd2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D8B60BD-B23F-4A06-8D0F-A6E78D64982A}">
  <ds:schemaRefs>
    <ds:schemaRef ds:uri="54d26834-6667-4f89-836f-988cdaa40cf3"/>
    <ds:schemaRef ds:uri="b22590d9-17cc-4ba5-99de-432f3274fd2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24715</TotalTime>
  <Words>2122</Words>
  <Application>Microsoft Office PowerPoint</Application>
  <PresentationFormat>On-screen Show (16:9)</PresentationFormat>
  <Paragraphs>272</Paragraphs>
  <Slides>17</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Courier New</vt:lpstr>
      <vt:lpstr>KaTeX_Main</vt:lpstr>
      <vt:lpstr>KaTeX_Math</vt:lpstr>
      <vt:lpstr>Söhne</vt:lpstr>
      <vt:lpstr>McMaster Brighter World Theme</vt:lpstr>
      <vt:lpstr>Cyber-Physical Systems</vt:lpstr>
      <vt:lpstr>Housuke  KhanhVD  Kouki  Minh Tri Phan  Darich</vt:lpstr>
      <vt:lpstr>Dataset</vt:lpstr>
      <vt:lpstr>PowerPoint Presentation</vt:lpstr>
      <vt:lpstr>Trace File (Raw Data)</vt:lpstr>
      <vt:lpstr>Sensor Information </vt:lpstr>
      <vt:lpstr>Preprocessing</vt:lpstr>
      <vt:lpstr>Preprocessing</vt:lpstr>
      <vt:lpstr>Preprocessing</vt:lpstr>
      <vt:lpstr>Preprocessing</vt:lpstr>
      <vt:lpstr>Neural Network Architecture</vt:lpstr>
      <vt:lpstr>Loss Function</vt:lpstr>
      <vt:lpstr>Hyperparameter tuning and results</vt:lpstr>
      <vt:lpstr>Hyperparameter tuning and results</vt:lpstr>
      <vt:lpstr>Kaggle Results</vt:lpstr>
      <vt:lpstr>Reference</vt:lpstr>
      <vt:lpstr>Ankur Bassi bassia8@mcmaster.ca  Tithi Patel patelt77@mcmaster.ca  Harsh Patel pateh63@mcmaster.ca</vt:lpstr>
    </vt:vector>
  </TitlesOfParts>
  <Company>Ariad Communications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Iwona Sowinski</dc:creator>
  <cp:lastModifiedBy>Ankur Bassi</cp:lastModifiedBy>
  <cp:revision>151</cp:revision>
  <cp:lastPrinted>2017-06-06T20:04:49Z</cp:lastPrinted>
  <dcterms:created xsi:type="dcterms:W3CDTF">2017-04-21T15:41:45Z</dcterms:created>
  <dcterms:modified xsi:type="dcterms:W3CDTF">2023-08-11T04:25:22Z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0x0101000432B422AD523D47ABBEA55AA544CB0B</vt:lpwstr>
  </property>
</Properties>
</file>

<file path=docProps/thumbnail.jpeg>
</file>